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6" r:id="rId2"/>
    <p:sldId id="287" r:id="rId3"/>
    <p:sldId id="292" r:id="rId4"/>
    <p:sldId id="275" r:id="rId5"/>
    <p:sldId id="293" r:id="rId6"/>
    <p:sldId id="294" r:id="rId7"/>
    <p:sldId id="295" r:id="rId8"/>
    <p:sldId id="296" r:id="rId9"/>
    <p:sldId id="291" r:id="rId10"/>
    <p:sldId id="297" r:id="rId11"/>
    <p:sldId id="299" r:id="rId12"/>
    <p:sldId id="290" r:id="rId13"/>
    <p:sldId id="2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D51A7A-FF0F-1C5F-66A0-BBA663A0B23D}" v="18" dt="2026-08-20T02:16:52.054"/>
    <p1510:client id="{DA6160F1-4AEA-46C4-B3EB-6396C48C1DE3}" v="9" dt="2026-08-19T19:31:23.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D7C98F-C8C4-4784-85EE-DFF5F4394F75}" type="doc">
      <dgm:prSet loTypeId="urn:microsoft.com/office/officeart/2016/7/layout/RepeatingBendingProcessNew" loCatId="process" qsTypeId="urn:microsoft.com/office/officeart/2005/8/quickstyle/simple1#1" qsCatId="simple" csTypeId="urn:microsoft.com/office/officeart/2005/8/colors/colorful5#1" csCatId="colorful"/>
      <dgm:spPr/>
      <dgm:t>
        <a:bodyPr/>
        <a:lstStyle/>
        <a:p>
          <a:endParaRPr lang="en-US"/>
        </a:p>
      </dgm:t>
    </dgm:pt>
    <dgm:pt modelId="{84A3A385-F7AE-4436-843F-8CE1F13125D0}">
      <dgm:prSet/>
      <dgm:spPr/>
      <dgm:t>
        <a:bodyPr/>
        <a:lstStyle/>
        <a:p>
          <a:r>
            <a:rPr lang="en-US"/>
            <a:t>SMM Connections – Mary Ann Pok</a:t>
          </a:r>
        </a:p>
      </dgm:t>
    </dgm:pt>
    <dgm:pt modelId="{0A6DE60A-165B-4316-A4A4-149DB8053AB4}" type="parTrans" cxnId="{47C4000A-3EBB-486B-9706-1B44FC073077}">
      <dgm:prSet/>
      <dgm:spPr/>
      <dgm:t>
        <a:bodyPr/>
        <a:lstStyle/>
        <a:p>
          <a:endParaRPr lang="en-US"/>
        </a:p>
      </dgm:t>
    </dgm:pt>
    <dgm:pt modelId="{84E48B11-ABEA-46C3-8894-ED14ECDEF454}" type="sibTrans" cxnId="{47C4000A-3EBB-486B-9706-1B44FC073077}">
      <dgm:prSet/>
      <dgm:spPr/>
      <dgm:t>
        <a:bodyPr/>
        <a:lstStyle/>
        <a:p>
          <a:endParaRPr lang="en-US"/>
        </a:p>
      </dgm:t>
    </dgm:pt>
    <dgm:pt modelId="{35E85550-1944-4096-88D9-9F0EA9F9D17A}">
      <dgm:prSet/>
      <dgm:spPr/>
      <dgm:t>
        <a:bodyPr/>
        <a:lstStyle/>
        <a:p>
          <a:r>
            <a:rPr lang="en-US"/>
            <a:t>Thursday Newsletter and First Thursday Envelope</a:t>
          </a:r>
        </a:p>
      </dgm:t>
    </dgm:pt>
    <dgm:pt modelId="{6703F4DC-83A2-435B-82FE-59E4142456DB}" type="parTrans" cxnId="{BB98D810-8238-409A-9660-B18D591EED0F}">
      <dgm:prSet/>
      <dgm:spPr/>
      <dgm:t>
        <a:bodyPr/>
        <a:lstStyle/>
        <a:p>
          <a:endParaRPr lang="en-US"/>
        </a:p>
      </dgm:t>
    </dgm:pt>
    <dgm:pt modelId="{1B0185C1-66B0-4A20-90F3-42B870A0D171}" type="sibTrans" cxnId="{BB98D810-8238-409A-9660-B18D591EED0F}">
      <dgm:prSet/>
      <dgm:spPr/>
      <dgm:t>
        <a:bodyPr/>
        <a:lstStyle/>
        <a:p>
          <a:endParaRPr lang="en-US"/>
        </a:p>
      </dgm:t>
    </dgm:pt>
    <dgm:pt modelId="{63D33CE3-4841-4A23-BB26-28232D71517C}">
      <dgm:prSet/>
      <dgm:spPr/>
      <dgm:t>
        <a:bodyPr/>
        <a:lstStyle/>
        <a:p>
          <a:r>
            <a:rPr lang="en-US"/>
            <a:t>Classroom Newsletters</a:t>
          </a:r>
        </a:p>
      </dgm:t>
    </dgm:pt>
    <dgm:pt modelId="{6ED3ACD8-DF76-4076-99A3-D9A2BCF06F50}" type="parTrans" cxnId="{D7DE767D-237D-4DE2-B480-2BD2B73C0BC2}">
      <dgm:prSet/>
      <dgm:spPr/>
      <dgm:t>
        <a:bodyPr/>
        <a:lstStyle/>
        <a:p>
          <a:endParaRPr lang="en-US"/>
        </a:p>
      </dgm:t>
    </dgm:pt>
    <dgm:pt modelId="{70C1D04C-9024-4D84-9A2A-B50CE96E7723}" type="sibTrans" cxnId="{D7DE767D-237D-4DE2-B480-2BD2B73C0BC2}">
      <dgm:prSet/>
      <dgm:spPr/>
      <dgm:t>
        <a:bodyPr/>
        <a:lstStyle/>
        <a:p>
          <a:endParaRPr lang="en-US"/>
        </a:p>
      </dgm:t>
    </dgm:pt>
    <dgm:pt modelId="{8D6AD5E0-8225-43D3-B984-AA10226E765E}">
      <dgm:prSet/>
      <dgm:spPr/>
      <dgm:t>
        <a:bodyPr/>
        <a:lstStyle/>
        <a:p>
          <a:r>
            <a:rPr lang="en-US"/>
            <a:t>Forms </a:t>
          </a:r>
        </a:p>
      </dgm:t>
    </dgm:pt>
    <dgm:pt modelId="{CB01493A-AD51-4380-83C5-B4D250E689FB}" type="parTrans" cxnId="{5C883A93-84EC-4CA9-83CA-EBA5E62B58C5}">
      <dgm:prSet/>
      <dgm:spPr/>
      <dgm:t>
        <a:bodyPr/>
        <a:lstStyle/>
        <a:p>
          <a:endParaRPr lang="en-US"/>
        </a:p>
      </dgm:t>
    </dgm:pt>
    <dgm:pt modelId="{DB236231-E6FD-475B-B49D-4D947AEB277B}" type="sibTrans" cxnId="{5C883A93-84EC-4CA9-83CA-EBA5E62B58C5}">
      <dgm:prSet/>
      <dgm:spPr/>
      <dgm:t>
        <a:bodyPr/>
        <a:lstStyle/>
        <a:p>
          <a:endParaRPr lang="en-US"/>
        </a:p>
      </dgm:t>
    </dgm:pt>
    <dgm:pt modelId="{0D6D7DF0-6FA4-4867-83E8-82AEBC3CA85C}">
      <dgm:prSet/>
      <dgm:spPr/>
      <dgm:t>
        <a:bodyPr/>
        <a:lstStyle/>
        <a:p>
          <a:r>
            <a:rPr lang="en-US"/>
            <a:t>Uniforms</a:t>
          </a:r>
        </a:p>
      </dgm:t>
    </dgm:pt>
    <dgm:pt modelId="{9F93113F-38A7-4DAD-A308-A15EFB6592D9}" type="parTrans" cxnId="{B6F3FC6A-21D7-4422-9B66-769C7F159C2C}">
      <dgm:prSet/>
      <dgm:spPr/>
      <dgm:t>
        <a:bodyPr/>
        <a:lstStyle/>
        <a:p>
          <a:endParaRPr lang="en-US"/>
        </a:p>
      </dgm:t>
    </dgm:pt>
    <dgm:pt modelId="{F9B84166-19B5-4B63-BAB4-7F5EB33B1968}" type="sibTrans" cxnId="{B6F3FC6A-21D7-4422-9B66-769C7F159C2C}">
      <dgm:prSet/>
      <dgm:spPr/>
      <dgm:t>
        <a:bodyPr/>
        <a:lstStyle/>
        <a:p>
          <a:endParaRPr lang="en-US"/>
        </a:p>
      </dgm:t>
    </dgm:pt>
    <dgm:pt modelId="{A42E5F1B-4511-4828-A368-BD70D6CB689A}">
      <dgm:prSet/>
      <dgm:spPr/>
      <dgm:t>
        <a:bodyPr/>
        <a:lstStyle/>
        <a:p>
          <a:r>
            <a:rPr lang="en-US"/>
            <a:t>Drop Off and Pick Up – Parking Lots</a:t>
          </a:r>
        </a:p>
      </dgm:t>
    </dgm:pt>
    <dgm:pt modelId="{5AF8D65E-297C-47DE-97D8-B6702D07E527}" type="parTrans" cxnId="{1A917900-2395-42D0-97DA-A19000EA0A74}">
      <dgm:prSet/>
      <dgm:spPr/>
      <dgm:t>
        <a:bodyPr/>
        <a:lstStyle/>
        <a:p>
          <a:endParaRPr lang="en-US"/>
        </a:p>
      </dgm:t>
    </dgm:pt>
    <dgm:pt modelId="{1365EF4F-48E0-4B7B-AF82-05E942F2F83C}" type="sibTrans" cxnId="{1A917900-2395-42D0-97DA-A19000EA0A74}">
      <dgm:prSet/>
      <dgm:spPr/>
      <dgm:t>
        <a:bodyPr/>
        <a:lstStyle/>
        <a:p>
          <a:endParaRPr lang="en-US"/>
        </a:p>
      </dgm:t>
    </dgm:pt>
    <dgm:pt modelId="{AC0FC639-4763-414E-B76B-2CFA8A4AC79C}" type="pres">
      <dgm:prSet presAssocID="{D4D7C98F-C8C4-4784-85EE-DFF5F4394F75}" presName="Name0" presStyleCnt="0">
        <dgm:presLayoutVars>
          <dgm:dir/>
          <dgm:resizeHandles val="exact"/>
        </dgm:presLayoutVars>
      </dgm:prSet>
      <dgm:spPr/>
    </dgm:pt>
    <dgm:pt modelId="{0E5B5AD9-6DAF-47ED-B1B7-9ED823181BDC}" type="pres">
      <dgm:prSet presAssocID="{84A3A385-F7AE-4436-843F-8CE1F13125D0}" presName="node" presStyleLbl="node1" presStyleIdx="0" presStyleCnt="6">
        <dgm:presLayoutVars>
          <dgm:bulletEnabled val="1"/>
        </dgm:presLayoutVars>
      </dgm:prSet>
      <dgm:spPr/>
    </dgm:pt>
    <dgm:pt modelId="{6A596340-D450-4084-9DDE-10F1EEF1F4A4}" type="pres">
      <dgm:prSet presAssocID="{84E48B11-ABEA-46C3-8894-ED14ECDEF454}" presName="sibTrans" presStyleLbl="sibTrans1D1" presStyleIdx="0" presStyleCnt="5"/>
      <dgm:spPr/>
    </dgm:pt>
    <dgm:pt modelId="{5D8612DE-E75C-451A-8DD6-DE84E5E6B635}" type="pres">
      <dgm:prSet presAssocID="{84E48B11-ABEA-46C3-8894-ED14ECDEF454}" presName="connectorText" presStyleLbl="sibTrans1D1" presStyleIdx="0" presStyleCnt="5"/>
      <dgm:spPr/>
    </dgm:pt>
    <dgm:pt modelId="{083A4D60-E143-4A78-91A2-8C2604EB8256}" type="pres">
      <dgm:prSet presAssocID="{35E85550-1944-4096-88D9-9F0EA9F9D17A}" presName="node" presStyleLbl="node1" presStyleIdx="1" presStyleCnt="6">
        <dgm:presLayoutVars>
          <dgm:bulletEnabled val="1"/>
        </dgm:presLayoutVars>
      </dgm:prSet>
      <dgm:spPr/>
    </dgm:pt>
    <dgm:pt modelId="{46902C0A-99A7-4048-B36C-3CFFB75798B0}" type="pres">
      <dgm:prSet presAssocID="{1B0185C1-66B0-4A20-90F3-42B870A0D171}" presName="sibTrans" presStyleLbl="sibTrans1D1" presStyleIdx="1" presStyleCnt="5"/>
      <dgm:spPr/>
    </dgm:pt>
    <dgm:pt modelId="{6D16137D-6F8D-4D0B-9526-D74A25168D82}" type="pres">
      <dgm:prSet presAssocID="{1B0185C1-66B0-4A20-90F3-42B870A0D171}" presName="connectorText" presStyleLbl="sibTrans1D1" presStyleIdx="1" presStyleCnt="5"/>
      <dgm:spPr/>
    </dgm:pt>
    <dgm:pt modelId="{4C9D62AB-ACC6-4C1E-AFCC-09B55DC0E054}" type="pres">
      <dgm:prSet presAssocID="{63D33CE3-4841-4A23-BB26-28232D71517C}" presName="node" presStyleLbl="node1" presStyleIdx="2" presStyleCnt="6">
        <dgm:presLayoutVars>
          <dgm:bulletEnabled val="1"/>
        </dgm:presLayoutVars>
      </dgm:prSet>
      <dgm:spPr/>
    </dgm:pt>
    <dgm:pt modelId="{F30A8950-A62E-4F7C-A7D3-F019291EB61C}" type="pres">
      <dgm:prSet presAssocID="{70C1D04C-9024-4D84-9A2A-B50CE96E7723}" presName="sibTrans" presStyleLbl="sibTrans1D1" presStyleIdx="2" presStyleCnt="5"/>
      <dgm:spPr/>
    </dgm:pt>
    <dgm:pt modelId="{9973D1A5-6908-4F25-AC93-F766F92AAB68}" type="pres">
      <dgm:prSet presAssocID="{70C1D04C-9024-4D84-9A2A-B50CE96E7723}" presName="connectorText" presStyleLbl="sibTrans1D1" presStyleIdx="2" presStyleCnt="5"/>
      <dgm:spPr/>
    </dgm:pt>
    <dgm:pt modelId="{68FAA631-E8AA-440F-8433-820548F24B1B}" type="pres">
      <dgm:prSet presAssocID="{8D6AD5E0-8225-43D3-B984-AA10226E765E}" presName="node" presStyleLbl="node1" presStyleIdx="3" presStyleCnt="6">
        <dgm:presLayoutVars>
          <dgm:bulletEnabled val="1"/>
        </dgm:presLayoutVars>
      </dgm:prSet>
      <dgm:spPr/>
    </dgm:pt>
    <dgm:pt modelId="{74D6138C-396D-4FA8-8B53-51205EF97210}" type="pres">
      <dgm:prSet presAssocID="{DB236231-E6FD-475B-B49D-4D947AEB277B}" presName="sibTrans" presStyleLbl="sibTrans1D1" presStyleIdx="3" presStyleCnt="5"/>
      <dgm:spPr/>
    </dgm:pt>
    <dgm:pt modelId="{3C1E7AD2-0935-40D0-AEC5-2ED6A26A0CDF}" type="pres">
      <dgm:prSet presAssocID="{DB236231-E6FD-475B-B49D-4D947AEB277B}" presName="connectorText" presStyleLbl="sibTrans1D1" presStyleIdx="3" presStyleCnt="5"/>
      <dgm:spPr/>
    </dgm:pt>
    <dgm:pt modelId="{C6B139B9-BBAA-4493-8D26-E5730BE39936}" type="pres">
      <dgm:prSet presAssocID="{0D6D7DF0-6FA4-4867-83E8-82AEBC3CA85C}" presName="node" presStyleLbl="node1" presStyleIdx="4" presStyleCnt="6">
        <dgm:presLayoutVars>
          <dgm:bulletEnabled val="1"/>
        </dgm:presLayoutVars>
      </dgm:prSet>
      <dgm:spPr/>
    </dgm:pt>
    <dgm:pt modelId="{23E45709-5DAC-489D-A2B7-A9A82DAE8BB4}" type="pres">
      <dgm:prSet presAssocID="{F9B84166-19B5-4B63-BAB4-7F5EB33B1968}" presName="sibTrans" presStyleLbl="sibTrans1D1" presStyleIdx="4" presStyleCnt="5"/>
      <dgm:spPr/>
    </dgm:pt>
    <dgm:pt modelId="{B927AC0C-331D-4B58-8EF4-F26D45263119}" type="pres">
      <dgm:prSet presAssocID="{F9B84166-19B5-4B63-BAB4-7F5EB33B1968}" presName="connectorText" presStyleLbl="sibTrans1D1" presStyleIdx="4" presStyleCnt="5"/>
      <dgm:spPr/>
    </dgm:pt>
    <dgm:pt modelId="{FA6AD35C-09A9-47A2-AFD4-BA748A2B9677}" type="pres">
      <dgm:prSet presAssocID="{A42E5F1B-4511-4828-A368-BD70D6CB689A}" presName="node" presStyleLbl="node1" presStyleIdx="5" presStyleCnt="6">
        <dgm:presLayoutVars>
          <dgm:bulletEnabled val="1"/>
        </dgm:presLayoutVars>
      </dgm:prSet>
      <dgm:spPr/>
    </dgm:pt>
  </dgm:ptLst>
  <dgm:cxnLst>
    <dgm:cxn modelId="{1A917900-2395-42D0-97DA-A19000EA0A74}" srcId="{D4D7C98F-C8C4-4784-85EE-DFF5F4394F75}" destId="{A42E5F1B-4511-4828-A368-BD70D6CB689A}" srcOrd="5" destOrd="0" parTransId="{5AF8D65E-297C-47DE-97D8-B6702D07E527}" sibTransId="{1365EF4F-48E0-4B7B-AF82-05E942F2F83C}"/>
    <dgm:cxn modelId="{A99F7001-762A-4DA8-922E-F312B5F70443}" type="presOf" srcId="{DB236231-E6FD-475B-B49D-4D947AEB277B}" destId="{74D6138C-396D-4FA8-8B53-51205EF97210}" srcOrd="0" destOrd="0" presId="urn:microsoft.com/office/officeart/2016/7/layout/RepeatingBendingProcessNew"/>
    <dgm:cxn modelId="{47C4000A-3EBB-486B-9706-1B44FC073077}" srcId="{D4D7C98F-C8C4-4784-85EE-DFF5F4394F75}" destId="{84A3A385-F7AE-4436-843F-8CE1F13125D0}" srcOrd="0" destOrd="0" parTransId="{0A6DE60A-165B-4316-A4A4-149DB8053AB4}" sibTransId="{84E48B11-ABEA-46C3-8894-ED14ECDEF454}"/>
    <dgm:cxn modelId="{BB98D810-8238-409A-9660-B18D591EED0F}" srcId="{D4D7C98F-C8C4-4784-85EE-DFF5F4394F75}" destId="{35E85550-1944-4096-88D9-9F0EA9F9D17A}" srcOrd="1" destOrd="0" parTransId="{6703F4DC-83A2-435B-82FE-59E4142456DB}" sibTransId="{1B0185C1-66B0-4A20-90F3-42B870A0D171}"/>
    <dgm:cxn modelId="{CA8E515B-4348-4DEB-82C1-6534FDFFBF98}" type="presOf" srcId="{D4D7C98F-C8C4-4784-85EE-DFF5F4394F75}" destId="{AC0FC639-4763-414E-B76B-2CFA8A4AC79C}" srcOrd="0" destOrd="0" presId="urn:microsoft.com/office/officeart/2016/7/layout/RepeatingBendingProcessNew"/>
    <dgm:cxn modelId="{369A925D-11B0-4624-AF39-59C97D31F490}" type="presOf" srcId="{F9B84166-19B5-4B63-BAB4-7F5EB33B1968}" destId="{B927AC0C-331D-4B58-8EF4-F26D45263119}" srcOrd="1" destOrd="0" presId="urn:microsoft.com/office/officeart/2016/7/layout/RepeatingBendingProcessNew"/>
    <dgm:cxn modelId="{B6F3FC6A-21D7-4422-9B66-769C7F159C2C}" srcId="{D4D7C98F-C8C4-4784-85EE-DFF5F4394F75}" destId="{0D6D7DF0-6FA4-4867-83E8-82AEBC3CA85C}" srcOrd="4" destOrd="0" parTransId="{9F93113F-38A7-4DAD-A308-A15EFB6592D9}" sibTransId="{F9B84166-19B5-4B63-BAB4-7F5EB33B1968}"/>
    <dgm:cxn modelId="{ECD8034B-51BA-41CB-BD3E-1411A9106BE2}" type="presOf" srcId="{DB236231-E6FD-475B-B49D-4D947AEB277B}" destId="{3C1E7AD2-0935-40D0-AEC5-2ED6A26A0CDF}" srcOrd="1" destOrd="0" presId="urn:microsoft.com/office/officeart/2016/7/layout/RepeatingBendingProcessNew"/>
    <dgm:cxn modelId="{06E87A50-B3F7-45B2-95A7-2B17FBF273B1}" type="presOf" srcId="{0D6D7DF0-6FA4-4867-83E8-82AEBC3CA85C}" destId="{C6B139B9-BBAA-4493-8D26-E5730BE39936}" srcOrd="0" destOrd="0" presId="urn:microsoft.com/office/officeart/2016/7/layout/RepeatingBendingProcessNew"/>
    <dgm:cxn modelId="{C1A88A70-0172-4F23-AB63-71E0E329F96F}" type="presOf" srcId="{1B0185C1-66B0-4A20-90F3-42B870A0D171}" destId="{46902C0A-99A7-4048-B36C-3CFFB75798B0}" srcOrd="0" destOrd="0" presId="urn:microsoft.com/office/officeart/2016/7/layout/RepeatingBendingProcessNew"/>
    <dgm:cxn modelId="{0CBCEF53-CBCC-43DF-AEFF-B549288CE67F}" type="presOf" srcId="{F9B84166-19B5-4B63-BAB4-7F5EB33B1968}" destId="{23E45709-5DAC-489D-A2B7-A9A82DAE8BB4}" srcOrd="0" destOrd="0" presId="urn:microsoft.com/office/officeart/2016/7/layout/RepeatingBendingProcessNew"/>
    <dgm:cxn modelId="{F63E247C-08EB-47CD-BE8B-E76D1CE36AF8}" type="presOf" srcId="{84E48B11-ABEA-46C3-8894-ED14ECDEF454}" destId="{5D8612DE-E75C-451A-8DD6-DE84E5E6B635}" srcOrd="1" destOrd="0" presId="urn:microsoft.com/office/officeart/2016/7/layout/RepeatingBendingProcessNew"/>
    <dgm:cxn modelId="{D7DE767D-237D-4DE2-B480-2BD2B73C0BC2}" srcId="{D4D7C98F-C8C4-4784-85EE-DFF5F4394F75}" destId="{63D33CE3-4841-4A23-BB26-28232D71517C}" srcOrd="2" destOrd="0" parTransId="{6ED3ACD8-DF76-4076-99A3-D9A2BCF06F50}" sibTransId="{70C1D04C-9024-4D84-9A2A-B50CE96E7723}"/>
    <dgm:cxn modelId="{A3841D7F-0F03-4908-BB17-AF13B1BC1853}" type="presOf" srcId="{84E48B11-ABEA-46C3-8894-ED14ECDEF454}" destId="{6A596340-D450-4084-9DDE-10F1EEF1F4A4}" srcOrd="0" destOrd="0" presId="urn:microsoft.com/office/officeart/2016/7/layout/RepeatingBendingProcessNew"/>
    <dgm:cxn modelId="{1B038687-EC55-4FC3-88E6-F5DAC8A07EBB}" type="presOf" srcId="{70C1D04C-9024-4D84-9A2A-B50CE96E7723}" destId="{F30A8950-A62E-4F7C-A7D3-F019291EB61C}" srcOrd="0" destOrd="0" presId="urn:microsoft.com/office/officeart/2016/7/layout/RepeatingBendingProcessNew"/>
    <dgm:cxn modelId="{5C883A93-84EC-4CA9-83CA-EBA5E62B58C5}" srcId="{D4D7C98F-C8C4-4784-85EE-DFF5F4394F75}" destId="{8D6AD5E0-8225-43D3-B984-AA10226E765E}" srcOrd="3" destOrd="0" parTransId="{CB01493A-AD51-4380-83C5-B4D250E689FB}" sibTransId="{DB236231-E6FD-475B-B49D-4D947AEB277B}"/>
    <dgm:cxn modelId="{ECCBA3C6-5973-48E0-A1BF-E9EC36A92EA7}" type="presOf" srcId="{63D33CE3-4841-4A23-BB26-28232D71517C}" destId="{4C9D62AB-ACC6-4C1E-AFCC-09B55DC0E054}" srcOrd="0" destOrd="0" presId="urn:microsoft.com/office/officeart/2016/7/layout/RepeatingBendingProcessNew"/>
    <dgm:cxn modelId="{07B77AC7-8C14-41EB-90E8-3FD97FCA43BF}" type="presOf" srcId="{1B0185C1-66B0-4A20-90F3-42B870A0D171}" destId="{6D16137D-6F8D-4D0B-9526-D74A25168D82}" srcOrd="1" destOrd="0" presId="urn:microsoft.com/office/officeart/2016/7/layout/RepeatingBendingProcessNew"/>
    <dgm:cxn modelId="{6EDA4DCD-B3F9-46F6-B657-F5E778A5ED7B}" type="presOf" srcId="{70C1D04C-9024-4D84-9A2A-B50CE96E7723}" destId="{9973D1A5-6908-4F25-AC93-F766F92AAB68}" srcOrd="1" destOrd="0" presId="urn:microsoft.com/office/officeart/2016/7/layout/RepeatingBendingProcessNew"/>
    <dgm:cxn modelId="{ACFDF8D3-ACEF-4035-8CC3-9F2409A068BB}" type="presOf" srcId="{35E85550-1944-4096-88D9-9F0EA9F9D17A}" destId="{083A4D60-E143-4A78-91A2-8C2604EB8256}" srcOrd="0" destOrd="0" presId="urn:microsoft.com/office/officeart/2016/7/layout/RepeatingBendingProcessNew"/>
    <dgm:cxn modelId="{B18D90DB-C980-4F59-928B-9D4F005D9DF6}" type="presOf" srcId="{84A3A385-F7AE-4436-843F-8CE1F13125D0}" destId="{0E5B5AD9-6DAF-47ED-B1B7-9ED823181BDC}" srcOrd="0" destOrd="0" presId="urn:microsoft.com/office/officeart/2016/7/layout/RepeatingBendingProcessNew"/>
    <dgm:cxn modelId="{199649E2-9BE0-49F7-ADFE-7B00F6876EEB}" type="presOf" srcId="{8D6AD5E0-8225-43D3-B984-AA10226E765E}" destId="{68FAA631-E8AA-440F-8433-820548F24B1B}" srcOrd="0" destOrd="0" presId="urn:microsoft.com/office/officeart/2016/7/layout/RepeatingBendingProcessNew"/>
    <dgm:cxn modelId="{4BF36FE5-F465-45F6-BF50-5D8D977AB19F}" type="presOf" srcId="{A42E5F1B-4511-4828-A368-BD70D6CB689A}" destId="{FA6AD35C-09A9-47A2-AFD4-BA748A2B9677}" srcOrd="0" destOrd="0" presId="urn:microsoft.com/office/officeart/2016/7/layout/RepeatingBendingProcessNew"/>
    <dgm:cxn modelId="{674088ED-DBAD-471B-862C-3B52E0FD83D6}" type="presParOf" srcId="{AC0FC639-4763-414E-B76B-2CFA8A4AC79C}" destId="{0E5B5AD9-6DAF-47ED-B1B7-9ED823181BDC}" srcOrd="0" destOrd="0" presId="urn:microsoft.com/office/officeart/2016/7/layout/RepeatingBendingProcessNew"/>
    <dgm:cxn modelId="{520B1D00-E2E9-4EA7-B8B0-69A14010975B}" type="presParOf" srcId="{AC0FC639-4763-414E-B76B-2CFA8A4AC79C}" destId="{6A596340-D450-4084-9DDE-10F1EEF1F4A4}" srcOrd="1" destOrd="0" presId="urn:microsoft.com/office/officeart/2016/7/layout/RepeatingBendingProcessNew"/>
    <dgm:cxn modelId="{F5A9A173-CE8D-4A35-8485-AB3A036F913F}" type="presParOf" srcId="{6A596340-D450-4084-9DDE-10F1EEF1F4A4}" destId="{5D8612DE-E75C-451A-8DD6-DE84E5E6B635}" srcOrd="0" destOrd="0" presId="urn:microsoft.com/office/officeart/2016/7/layout/RepeatingBendingProcessNew"/>
    <dgm:cxn modelId="{7AF987F9-789C-40E3-ACB5-939ACFCE2841}" type="presParOf" srcId="{AC0FC639-4763-414E-B76B-2CFA8A4AC79C}" destId="{083A4D60-E143-4A78-91A2-8C2604EB8256}" srcOrd="2" destOrd="0" presId="urn:microsoft.com/office/officeart/2016/7/layout/RepeatingBendingProcessNew"/>
    <dgm:cxn modelId="{82C30BB9-6607-4405-BB19-F2F3BBBC954A}" type="presParOf" srcId="{AC0FC639-4763-414E-B76B-2CFA8A4AC79C}" destId="{46902C0A-99A7-4048-B36C-3CFFB75798B0}" srcOrd="3" destOrd="0" presId="urn:microsoft.com/office/officeart/2016/7/layout/RepeatingBendingProcessNew"/>
    <dgm:cxn modelId="{56A41E7F-CA90-4CC5-9FA8-F544B38262D8}" type="presParOf" srcId="{46902C0A-99A7-4048-B36C-3CFFB75798B0}" destId="{6D16137D-6F8D-4D0B-9526-D74A25168D82}" srcOrd="0" destOrd="0" presId="urn:microsoft.com/office/officeart/2016/7/layout/RepeatingBendingProcessNew"/>
    <dgm:cxn modelId="{B9C1B56E-521B-42D4-8481-E8EA0B5894AD}" type="presParOf" srcId="{AC0FC639-4763-414E-B76B-2CFA8A4AC79C}" destId="{4C9D62AB-ACC6-4C1E-AFCC-09B55DC0E054}" srcOrd="4" destOrd="0" presId="urn:microsoft.com/office/officeart/2016/7/layout/RepeatingBendingProcessNew"/>
    <dgm:cxn modelId="{DD4AF03B-BBE1-4A0B-BD7D-CAD0CEA24ABF}" type="presParOf" srcId="{AC0FC639-4763-414E-B76B-2CFA8A4AC79C}" destId="{F30A8950-A62E-4F7C-A7D3-F019291EB61C}" srcOrd="5" destOrd="0" presId="urn:microsoft.com/office/officeart/2016/7/layout/RepeatingBendingProcessNew"/>
    <dgm:cxn modelId="{C86CC08D-C1E7-446C-A659-9D7B0BEA6E26}" type="presParOf" srcId="{F30A8950-A62E-4F7C-A7D3-F019291EB61C}" destId="{9973D1A5-6908-4F25-AC93-F766F92AAB68}" srcOrd="0" destOrd="0" presId="urn:microsoft.com/office/officeart/2016/7/layout/RepeatingBendingProcessNew"/>
    <dgm:cxn modelId="{05D3FFA8-34E2-43BC-BF22-7D1D4CC8C7D2}" type="presParOf" srcId="{AC0FC639-4763-414E-B76B-2CFA8A4AC79C}" destId="{68FAA631-E8AA-440F-8433-820548F24B1B}" srcOrd="6" destOrd="0" presId="urn:microsoft.com/office/officeart/2016/7/layout/RepeatingBendingProcessNew"/>
    <dgm:cxn modelId="{75E603F5-9F14-4692-B29D-8B09B46525EA}" type="presParOf" srcId="{AC0FC639-4763-414E-B76B-2CFA8A4AC79C}" destId="{74D6138C-396D-4FA8-8B53-51205EF97210}" srcOrd="7" destOrd="0" presId="urn:microsoft.com/office/officeart/2016/7/layout/RepeatingBendingProcessNew"/>
    <dgm:cxn modelId="{37B35253-A8A6-4BCB-9F13-8888FDFD16EC}" type="presParOf" srcId="{74D6138C-396D-4FA8-8B53-51205EF97210}" destId="{3C1E7AD2-0935-40D0-AEC5-2ED6A26A0CDF}" srcOrd="0" destOrd="0" presId="urn:microsoft.com/office/officeart/2016/7/layout/RepeatingBendingProcessNew"/>
    <dgm:cxn modelId="{2E59A6A5-F9B7-4A3D-BDFD-6A8FCC936D48}" type="presParOf" srcId="{AC0FC639-4763-414E-B76B-2CFA8A4AC79C}" destId="{C6B139B9-BBAA-4493-8D26-E5730BE39936}" srcOrd="8" destOrd="0" presId="urn:microsoft.com/office/officeart/2016/7/layout/RepeatingBendingProcessNew"/>
    <dgm:cxn modelId="{B27F8B23-CFAA-4E65-89E2-B1F47D5D4AF7}" type="presParOf" srcId="{AC0FC639-4763-414E-B76B-2CFA8A4AC79C}" destId="{23E45709-5DAC-489D-A2B7-A9A82DAE8BB4}" srcOrd="9" destOrd="0" presId="urn:microsoft.com/office/officeart/2016/7/layout/RepeatingBendingProcessNew"/>
    <dgm:cxn modelId="{5C97C13C-1BC6-43D5-9447-CD930F1F6FAB}" type="presParOf" srcId="{23E45709-5DAC-489D-A2B7-A9A82DAE8BB4}" destId="{B927AC0C-331D-4B58-8EF4-F26D45263119}" srcOrd="0" destOrd="0" presId="urn:microsoft.com/office/officeart/2016/7/layout/RepeatingBendingProcessNew"/>
    <dgm:cxn modelId="{BC81ED44-7F70-4218-ACC3-C222F7D2D7C9}" type="presParOf" srcId="{AC0FC639-4763-414E-B76B-2CFA8A4AC79C}" destId="{FA6AD35C-09A9-47A2-AFD4-BA748A2B9677}"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B7A728-208F-47CD-9211-ED0DD02EDE8F}" type="doc">
      <dgm:prSet loTypeId="urn:microsoft.com/office/officeart/2005/8/layout/vList5" loCatId="list" qsTypeId="urn:microsoft.com/office/officeart/2005/8/quickstyle/simple5#1" qsCatId="simple" csTypeId="urn:microsoft.com/office/officeart/2005/8/colors/accent2_2#1" csCatId="accent2"/>
      <dgm:spPr/>
      <dgm:t>
        <a:bodyPr/>
        <a:lstStyle/>
        <a:p>
          <a:endParaRPr lang="en-US"/>
        </a:p>
      </dgm:t>
    </dgm:pt>
    <dgm:pt modelId="{58942F7B-E873-4EF4-BD69-49E8BAEE641A}">
      <dgm:prSet/>
      <dgm:spPr/>
      <dgm:t>
        <a:bodyPr/>
        <a:lstStyle/>
        <a:p>
          <a:r>
            <a:rPr lang="en-US"/>
            <a:t>Michelle Reed </a:t>
          </a:r>
          <a:r>
            <a:rPr lang="en-US">
              <a:latin typeface="Aptos Display" panose="02110004020202020204"/>
            </a:rPr>
            <a:t>Peterson</a:t>
          </a:r>
          <a:r>
            <a:rPr lang="en-US"/>
            <a:t> – President</a:t>
          </a:r>
        </a:p>
      </dgm:t>
    </dgm:pt>
    <dgm:pt modelId="{D0D161EE-2E07-4DB5-B0EE-173A315844B1}" type="parTrans" cxnId="{33794C9D-797C-4588-95A9-09AAE35D9F60}">
      <dgm:prSet/>
      <dgm:spPr/>
      <dgm:t>
        <a:bodyPr/>
        <a:lstStyle/>
        <a:p>
          <a:endParaRPr lang="en-US"/>
        </a:p>
      </dgm:t>
    </dgm:pt>
    <dgm:pt modelId="{39723650-5123-4634-BBA4-3B437A24434A}" type="sibTrans" cxnId="{33794C9D-797C-4588-95A9-09AAE35D9F60}">
      <dgm:prSet/>
      <dgm:spPr/>
      <dgm:t>
        <a:bodyPr/>
        <a:lstStyle/>
        <a:p>
          <a:endParaRPr lang="en-US"/>
        </a:p>
      </dgm:t>
    </dgm:pt>
    <dgm:pt modelId="{6A886F51-A722-48F5-8968-391EAB65224F}">
      <dgm:prSet/>
      <dgm:spPr/>
      <dgm:t>
        <a:bodyPr/>
        <a:lstStyle/>
        <a:p>
          <a:r>
            <a:rPr lang="en-US"/>
            <a:t>Lyndsey Courrier and Allyson Johnson – Co-Presidents</a:t>
          </a:r>
        </a:p>
      </dgm:t>
    </dgm:pt>
    <dgm:pt modelId="{EFB08F0C-CB6D-44B7-8629-C17CF8FB3949}" type="parTrans" cxnId="{7A82DDA0-9EF9-4896-8C17-9E6573269CEE}">
      <dgm:prSet/>
      <dgm:spPr/>
      <dgm:t>
        <a:bodyPr/>
        <a:lstStyle/>
        <a:p>
          <a:endParaRPr lang="en-US"/>
        </a:p>
      </dgm:t>
    </dgm:pt>
    <dgm:pt modelId="{A541237D-1E5A-4584-909F-39102B9F181A}" type="sibTrans" cxnId="{7A82DDA0-9EF9-4896-8C17-9E6573269CEE}">
      <dgm:prSet/>
      <dgm:spPr/>
      <dgm:t>
        <a:bodyPr/>
        <a:lstStyle/>
        <a:p>
          <a:endParaRPr lang="en-US"/>
        </a:p>
      </dgm:t>
    </dgm:pt>
    <dgm:pt modelId="{7BFB7A55-013B-402E-93BE-F0D3F3CD5C28}">
      <dgm:prSet/>
      <dgm:spPr/>
      <dgm:t>
        <a:bodyPr/>
        <a:lstStyle/>
        <a:p>
          <a:r>
            <a:rPr lang="en-US"/>
            <a:t>Iwona Garbacz – Treasurer</a:t>
          </a:r>
        </a:p>
      </dgm:t>
    </dgm:pt>
    <dgm:pt modelId="{DA019985-F8B1-4836-AAB2-404888254E23}" type="parTrans" cxnId="{5673CD16-071A-4197-B6BE-7C1C8DBD48B6}">
      <dgm:prSet/>
      <dgm:spPr/>
      <dgm:t>
        <a:bodyPr/>
        <a:lstStyle/>
        <a:p>
          <a:endParaRPr lang="en-US"/>
        </a:p>
      </dgm:t>
    </dgm:pt>
    <dgm:pt modelId="{993D49B1-7588-431E-A631-CEDBC4FE0C63}" type="sibTrans" cxnId="{5673CD16-071A-4197-B6BE-7C1C8DBD48B6}">
      <dgm:prSet/>
      <dgm:spPr/>
      <dgm:t>
        <a:bodyPr/>
        <a:lstStyle/>
        <a:p>
          <a:endParaRPr lang="en-US"/>
        </a:p>
      </dgm:t>
    </dgm:pt>
    <dgm:pt modelId="{82C8FF72-9959-4CD9-AD84-185336AD26CE}">
      <dgm:prSet/>
      <dgm:spPr/>
      <dgm:t>
        <a:bodyPr/>
        <a:lstStyle/>
        <a:p>
          <a:r>
            <a:rPr lang="en-US"/>
            <a:t>Suzanne Waligora - Secretary</a:t>
          </a:r>
        </a:p>
      </dgm:t>
    </dgm:pt>
    <dgm:pt modelId="{6D1BF26D-3FFB-41E0-9417-43AF59CCB3B8}" type="parTrans" cxnId="{6B960276-6FCD-493D-AF8F-7F50084C4DD9}">
      <dgm:prSet/>
      <dgm:spPr/>
      <dgm:t>
        <a:bodyPr/>
        <a:lstStyle/>
        <a:p>
          <a:endParaRPr lang="en-US"/>
        </a:p>
      </dgm:t>
    </dgm:pt>
    <dgm:pt modelId="{71A81266-9751-411B-A3AC-D6207D0C7781}" type="sibTrans" cxnId="{6B960276-6FCD-493D-AF8F-7F50084C4DD9}">
      <dgm:prSet/>
      <dgm:spPr/>
      <dgm:t>
        <a:bodyPr/>
        <a:lstStyle/>
        <a:p>
          <a:endParaRPr lang="en-US"/>
        </a:p>
      </dgm:t>
    </dgm:pt>
    <dgm:pt modelId="{8F1BC457-2C19-4205-947C-44BEE7F8BC28}" type="pres">
      <dgm:prSet presAssocID="{68B7A728-208F-47CD-9211-ED0DD02EDE8F}" presName="Name0" presStyleCnt="0">
        <dgm:presLayoutVars>
          <dgm:dir/>
          <dgm:animLvl val="lvl"/>
          <dgm:resizeHandles val="exact"/>
        </dgm:presLayoutVars>
      </dgm:prSet>
      <dgm:spPr/>
    </dgm:pt>
    <dgm:pt modelId="{C5655D17-01E2-44E1-A142-0427126555FF}" type="pres">
      <dgm:prSet presAssocID="{58942F7B-E873-4EF4-BD69-49E8BAEE641A}" presName="linNode" presStyleCnt="0"/>
      <dgm:spPr/>
    </dgm:pt>
    <dgm:pt modelId="{0BDA5E06-4670-4CBB-817D-B09CBB138D74}" type="pres">
      <dgm:prSet presAssocID="{58942F7B-E873-4EF4-BD69-49E8BAEE641A}" presName="parentText" presStyleLbl="node1" presStyleIdx="0" presStyleCnt="4">
        <dgm:presLayoutVars>
          <dgm:chMax val="1"/>
          <dgm:bulletEnabled val="1"/>
        </dgm:presLayoutVars>
      </dgm:prSet>
      <dgm:spPr/>
    </dgm:pt>
    <dgm:pt modelId="{247A020B-1611-4DC5-AE3C-086F9D0CA94D}" type="pres">
      <dgm:prSet presAssocID="{39723650-5123-4634-BBA4-3B437A24434A}" presName="sp" presStyleCnt="0"/>
      <dgm:spPr/>
    </dgm:pt>
    <dgm:pt modelId="{5CD96DCC-5781-4371-B8B1-ED9EE9B8604E}" type="pres">
      <dgm:prSet presAssocID="{6A886F51-A722-48F5-8968-391EAB65224F}" presName="linNode" presStyleCnt="0"/>
      <dgm:spPr/>
    </dgm:pt>
    <dgm:pt modelId="{1B6ECBD4-5F8F-40B0-83EF-1FEC4B092FE6}" type="pres">
      <dgm:prSet presAssocID="{6A886F51-A722-48F5-8968-391EAB65224F}" presName="parentText" presStyleLbl="node1" presStyleIdx="1" presStyleCnt="4">
        <dgm:presLayoutVars>
          <dgm:chMax val="1"/>
          <dgm:bulletEnabled val="1"/>
        </dgm:presLayoutVars>
      </dgm:prSet>
      <dgm:spPr/>
    </dgm:pt>
    <dgm:pt modelId="{EA0305E4-F971-4296-954B-8F7A8655491A}" type="pres">
      <dgm:prSet presAssocID="{A541237D-1E5A-4584-909F-39102B9F181A}" presName="sp" presStyleCnt="0"/>
      <dgm:spPr/>
    </dgm:pt>
    <dgm:pt modelId="{AC526DF0-6DE2-43C3-A67B-3800B8346EE3}" type="pres">
      <dgm:prSet presAssocID="{7BFB7A55-013B-402E-93BE-F0D3F3CD5C28}" presName="linNode" presStyleCnt="0"/>
      <dgm:spPr/>
    </dgm:pt>
    <dgm:pt modelId="{4F6F0497-EF1C-48B6-B069-3B3FEF069E7D}" type="pres">
      <dgm:prSet presAssocID="{7BFB7A55-013B-402E-93BE-F0D3F3CD5C28}" presName="parentText" presStyleLbl="node1" presStyleIdx="2" presStyleCnt="4">
        <dgm:presLayoutVars>
          <dgm:chMax val="1"/>
          <dgm:bulletEnabled val="1"/>
        </dgm:presLayoutVars>
      </dgm:prSet>
      <dgm:spPr/>
    </dgm:pt>
    <dgm:pt modelId="{DB460FAF-4EF5-4FF9-AC95-14438B7A5144}" type="pres">
      <dgm:prSet presAssocID="{993D49B1-7588-431E-A631-CEDBC4FE0C63}" presName="sp" presStyleCnt="0"/>
      <dgm:spPr/>
    </dgm:pt>
    <dgm:pt modelId="{AC0503FA-4AF6-4D52-BFDD-C90CEC063CB8}" type="pres">
      <dgm:prSet presAssocID="{82C8FF72-9959-4CD9-AD84-185336AD26CE}" presName="linNode" presStyleCnt="0"/>
      <dgm:spPr/>
    </dgm:pt>
    <dgm:pt modelId="{86E07B81-37DF-4C38-94C3-687991D91ED9}" type="pres">
      <dgm:prSet presAssocID="{82C8FF72-9959-4CD9-AD84-185336AD26CE}" presName="parentText" presStyleLbl="node1" presStyleIdx="3" presStyleCnt="4">
        <dgm:presLayoutVars>
          <dgm:chMax val="1"/>
          <dgm:bulletEnabled val="1"/>
        </dgm:presLayoutVars>
      </dgm:prSet>
      <dgm:spPr/>
    </dgm:pt>
  </dgm:ptLst>
  <dgm:cxnLst>
    <dgm:cxn modelId="{1EA23910-F761-4317-BF7E-B91A8657F5FF}" type="presOf" srcId="{82C8FF72-9959-4CD9-AD84-185336AD26CE}" destId="{86E07B81-37DF-4C38-94C3-687991D91ED9}" srcOrd="0" destOrd="0" presId="urn:microsoft.com/office/officeart/2005/8/layout/vList5"/>
    <dgm:cxn modelId="{5673CD16-071A-4197-B6BE-7C1C8DBD48B6}" srcId="{68B7A728-208F-47CD-9211-ED0DD02EDE8F}" destId="{7BFB7A55-013B-402E-93BE-F0D3F3CD5C28}" srcOrd="2" destOrd="0" parTransId="{DA019985-F8B1-4836-AAB2-404888254E23}" sibTransId="{993D49B1-7588-431E-A631-CEDBC4FE0C63}"/>
    <dgm:cxn modelId="{2775D04D-1A5C-4542-9845-33E96066057E}" type="presOf" srcId="{7BFB7A55-013B-402E-93BE-F0D3F3CD5C28}" destId="{4F6F0497-EF1C-48B6-B069-3B3FEF069E7D}" srcOrd="0" destOrd="0" presId="urn:microsoft.com/office/officeart/2005/8/layout/vList5"/>
    <dgm:cxn modelId="{6B960276-6FCD-493D-AF8F-7F50084C4DD9}" srcId="{68B7A728-208F-47CD-9211-ED0DD02EDE8F}" destId="{82C8FF72-9959-4CD9-AD84-185336AD26CE}" srcOrd="3" destOrd="0" parTransId="{6D1BF26D-3FFB-41E0-9417-43AF59CCB3B8}" sibTransId="{71A81266-9751-411B-A3AC-D6207D0C7781}"/>
    <dgm:cxn modelId="{33794C9D-797C-4588-95A9-09AAE35D9F60}" srcId="{68B7A728-208F-47CD-9211-ED0DD02EDE8F}" destId="{58942F7B-E873-4EF4-BD69-49E8BAEE641A}" srcOrd="0" destOrd="0" parTransId="{D0D161EE-2E07-4DB5-B0EE-173A315844B1}" sibTransId="{39723650-5123-4634-BBA4-3B437A24434A}"/>
    <dgm:cxn modelId="{7A82DDA0-9EF9-4896-8C17-9E6573269CEE}" srcId="{68B7A728-208F-47CD-9211-ED0DD02EDE8F}" destId="{6A886F51-A722-48F5-8968-391EAB65224F}" srcOrd="1" destOrd="0" parTransId="{EFB08F0C-CB6D-44B7-8629-C17CF8FB3949}" sibTransId="{A541237D-1E5A-4584-909F-39102B9F181A}"/>
    <dgm:cxn modelId="{B86620B1-7D90-43A3-B0C4-7921B06251B9}" type="presOf" srcId="{58942F7B-E873-4EF4-BD69-49E8BAEE641A}" destId="{0BDA5E06-4670-4CBB-817D-B09CBB138D74}" srcOrd="0" destOrd="0" presId="urn:microsoft.com/office/officeart/2005/8/layout/vList5"/>
    <dgm:cxn modelId="{6AEAF2C4-0F90-4975-967A-C26C63BA6F42}" type="presOf" srcId="{68B7A728-208F-47CD-9211-ED0DD02EDE8F}" destId="{8F1BC457-2C19-4205-947C-44BEE7F8BC28}" srcOrd="0" destOrd="0" presId="urn:microsoft.com/office/officeart/2005/8/layout/vList5"/>
    <dgm:cxn modelId="{A9FBAFE3-F0B1-4E05-854D-6088B9DC5152}" type="presOf" srcId="{6A886F51-A722-48F5-8968-391EAB65224F}" destId="{1B6ECBD4-5F8F-40B0-83EF-1FEC4B092FE6}" srcOrd="0" destOrd="0" presId="urn:microsoft.com/office/officeart/2005/8/layout/vList5"/>
    <dgm:cxn modelId="{03AD301E-2035-43CB-B053-233B3C931DA4}" type="presParOf" srcId="{8F1BC457-2C19-4205-947C-44BEE7F8BC28}" destId="{C5655D17-01E2-44E1-A142-0427126555FF}" srcOrd="0" destOrd="0" presId="urn:microsoft.com/office/officeart/2005/8/layout/vList5"/>
    <dgm:cxn modelId="{2E1157D6-63A4-4848-AE46-8A31252CDDB0}" type="presParOf" srcId="{C5655D17-01E2-44E1-A142-0427126555FF}" destId="{0BDA5E06-4670-4CBB-817D-B09CBB138D74}" srcOrd="0" destOrd="0" presId="urn:microsoft.com/office/officeart/2005/8/layout/vList5"/>
    <dgm:cxn modelId="{B7356409-26B9-4D94-95FE-18B4A52326BA}" type="presParOf" srcId="{8F1BC457-2C19-4205-947C-44BEE7F8BC28}" destId="{247A020B-1611-4DC5-AE3C-086F9D0CA94D}" srcOrd="1" destOrd="0" presId="urn:microsoft.com/office/officeart/2005/8/layout/vList5"/>
    <dgm:cxn modelId="{02E4896E-1E8E-423D-8F13-60F690522B6F}" type="presParOf" srcId="{8F1BC457-2C19-4205-947C-44BEE7F8BC28}" destId="{5CD96DCC-5781-4371-B8B1-ED9EE9B8604E}" srcOrd="2" destOrd="0" presId="urn:microsoft.com/office/officeart/2005/8/layout/vList5"/>
    <dgm:cxn modelId="{5D1EDAF5-EBFE-419D-B062-C48EA209FB1D}" type="presParOf" srcId="{5CD96DCC-5781-4371-B8B1-ED9EE9B8604E}" destId="{1B6ECBD4-5F8F-40B0-83EF-1FEC4B092FE6}" srcOrd="0" destOrd="0" presId="urn:microsoft.com/office/officeart/2005/8/layout/vList5"/>
    <dgm:cxn modelId="{357364C2-3375-497D-89C5-7E726264B447}" type="presParOf" srcId="{8F1BC457-2C19-4205-947C-44BEE7F8BC28}" destId="{EA0305E4-F971-4296-954B-8F7A8655491A}" srcOrd="3" destOrd="0" presId="urn:microsoft.com/office/officeart/2005/8/layout/vList5"/>
    <dgm:cxn modelId="{02C3DB2C-9850-46F2-AA84-3F12D65CB3DC}" type="presParOf" srcId="{8F1BC457-2C19-4205-947C-44BEE7F8BC28}" destId="{AC526DF0-6DE2-43C3-A67B-3800B8346EE3}" srcOrd="4" destOrd="0" presId="urn:microsoft.com/office/officeart/2005/8/layout/vList5"/>
    <dgm:cxn modelId="{3CC735F3-8D3E-4895-A1D5-4098C8C214D4}" type="presParOf" srcId="{AC526DF0-6DE2-43C3-A67B-3800B8346EE3}" destId="{4F6F0497-EF1C-48B6-B069-3B3FEF069E7D}" srcOrd="0" destOrd="0" presId="urn:microsoft.com/office/officeart/2005/8/layout/vList5"/>
    <dgm:cxn modelId="{4AA584E6-A069-4152-A25A-075B1819AD8F}" type="presParOf" srcId="{8F1BC457-2C19-4205-947C-44BEE7F8BC28}" destId="{DB460FAF-4EF5-4FF9-AC95-14438B7A5144}" srcOrd="5" destOrd="0" presId="urn:microsoft.com/office/officeart/2005/8/layout/vList5"/>
    <dgm:cxn modelId="{6E185C70-7219-4978-A8D5-5E07840C8AD8}" type="presParOf" srcId="{8F1BC457-2C19-4205-947C-44BEE7F8BC28}" destId="{AC0503FA-4AF6-4D52-BFDD-C90CEC063CB8}" srcOrd="6" destOrd="0" presId="urn:microsoft.com/office/officeart/2005/8/layout/vList5"/>
    <dgm:cxn modelId="{DD747554-FB92-4667-BF03-78252261D683}" type="presParOf" srcId="{AC0503FA-4AF6-4D52-BFDD-C90CEC063CB8}" destId="{86E07B81-37DF-4C38-94C3-687991D91ED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96340-D450-4084-9DDE-10F1EEF1F4A4}">
      <dsp:nvSpPr>
        <dsp:cNvPr id="0" name=""/>
        <dsp:cNvSpPr/>
      </dsp:nvSpPr>
      <dsp:spPr>
        <a:xfrm>
          <a:off x="2614981" y="709129"/>
          <a:ext cx="546965" cy="91440"/>
        </a:xfrm>
        <a:custGeom>
          <a:avLst/>
          <a:gdLst/>
          <a:ahLst/>
          <a:cxnLst/>
          <a:rect l="0" t="0" r="0" b="0"/>
          <a:pathLst>
            <a:path>
              <a:moveTo>
                <a:pt x="0" y="45720"/>
              </a:moveTo>
              <a:lnTo>
                <a:pt x="546965"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751961"/>
        <a:ext cx="28878" cy="5775"/>
      </dsp:txXfrm>
    </dsp:sp>
    <dsp:sp modelId="{0E5B5AD9-6DAF-47ED-B1B7-9ED823181BDC}">
      <dsp:nvSpPr>
        <dsp:cNvPr id="0" name=""/>
        <dsp:cNvSpPr/>
      </dsp:nvSpPr>
      <dsp:spPr>
        <a:xfrm>
          <a:off x="105624" y="1502"/>
          <a:ext cx="2511156" cy="150669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SMM Connections – Mary Ann Pok</a:t>
          </a:r>
        </a:p>
      </dsp:txBody>
      <dsp:txXfrm>
        <a:off x="105624" y="1502"/>
        <a:ext cx="2511156" cy="1506693"/>
      </dsp:txXfrm>
    </dsp:sp>
    <dsp:sp modelId="{46902C0A-99A7-4048-B36C-3CFFB75798B0}">
      <dsp:nvSpPr>
        <dsp:cNvPr id="0" name=""/>
        <dsp:cNvSpPr/>
      </dsp:nvSpPr>
      <dsp:spPr>
        <a:xfrm>
          <a:off x="1361202" y="1506396"/>
          <a:ext cx="3088722" cy="546965"/>
        </a:xfrm>
        <a:custGeom>
          <a:avLst/>
          <a:gdLst/>
          <a:ahLst/>
          <a:cxnLst/>
          <a:rect l="0" t="0" r="0" b="0"/>
          <a:pathLst>
            <a:path>
              <a:moveTo>
                <a:pt x="3088722" y="0"/>
              </a:moveTo>
              <a:lnTo>
                <a:pt x="3088722" y="290582"/>
              </a:lnTo>
              <a:lnTo>
                <a:pt x="0" y="290582"/>
              </a:lnTo>
              <a:lnTo>
                <a:pt x="0" y="546965"/>
              </a:lnTo>
            </a:path>
          </a:pathLst>
        </a:custGeom>
        <a:noFill/>
        <a:ln w="12700" cap="flat" cmpd="sng" algn="ctr">
          <a:solidFill>
            <a:schemeClr val="accent5">
              <a:hueOff val="-3038037"/>
              <a:satOff val="-207"/>
              <a:lumOff val="4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7007" y="1776991"/>
        <a:ext cx="157112" cy="5775"/>
      </dsp:txXfrm>
    </dsp:sp>
    <dsp:sp modelId="{083A4D60-E143-4A78-91A2-8C2604EB8256}">
      <dsp:nvSpPr>
        <dsp:cNvPr id="0" name=""/>
        <dsp:cNvSpPr/>
      </dsp:nvSpPr>
      <dsp:spPr>
        <a:xfrm>
          <a:off x="3194346" y="1502"/>
          <a:ext cx="2511156" cy="1506693"/>
        </a:xfrm>
        <a:prstGeom prst="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Thursday Newsletter and First Thursday Envelope</a:t>
          </a:r>
        </a:p>
      </dsp:txBody>
      <dsp:txXfrm>
        <a:off x="3194346" y="1502"/>
        <a:ext cx="2511156" cy="1506693"/>
      </dsp:txXfrm>
    </dsp:sp>
    <dsp:sp modelId="{F30A8950-A62E-4F7C-A7D3-F019291EB61C}">
      <dsp:nvSpPr>
        <dsp:cNvPr id="0" name=""/>
        <dsp:cNvSpPr/>
      </dsp:nvSpPr>
      <dsp:spPr>
        <a:xfrm>
          <a:off x="2614981" y="2793389"/>
          <a:ext cx="546965" cy="91440"/>
        </a:xfrm>
        <a:custGeom>
          <a:avLst/>
          <a:gdLst/>
          <a:ahLst/>
          <a:cxnLst/>
          <a:rect l="0" t="0" r="0" b="0"/>
          <a:pathLst>
            <a:path>
              <a:moveTo>
                <a:pt x="0" y="45720"/>
              </a:moveTo>
              <a:lnTo>
                <a:pt x="546965" y="45720"/>
              </a:lnTo>
            </a:path>
          </a:pathLst>
        </a:custGeom>
        <a:noFill/>
        <a:ln w="12700" cap="flat" cmpd="sng" algn="ctr">
          <a:solidFill>
            <a:schemeClr val="accent5">
              <a:hueOff val="-6076075"/>
              <a:satOff val="-413"/>
              <a:lumOff val="98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2836221"/>
        <a:ext cx="28878" cy="5775"/>
      </dsp:txXfrm>
    </dsp:sp>
    <dsp:sp modelId="{4C9D62AB-ACC6-4C1E-AFCC-09B55DC0E054}">
      <dsp:nvSpPr>
        <dsp:cNvPr id="0" name=""/>
        <dsp:cNvSpPr/>
      </dsp:nvSpPr>
      <dsp:spPr>
        <a:xfrm>
          <a:off x="105624" y="2085762"/>
          <a:ext cx="2511156" cy="1506693"/>
        </a:xfrm>
        <a:prstGeom prst="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Classroom Newsletters</a:t>
          </a:r>
        </a:p>
      </dsp:txBody>
      <dsp:txXfrm>
        <a:off x="105624" y="2085762"/>
        <a:ext cx="2511156" cy="1506693"/>
      </dsp:txXfrm>
    </dsp:sp>
    <dsp:sp modelId="{74D6138C-396D-4FA8-8B53-51205EF97210}">
      <dsp:nvSpPr>
        <dsp:cNvPr id="0" name=""/>
        <dsp:cNvSpPr/>
      </dsp:nvSpPr>
      <dsp:spPr>
        <a:xfrm>
          <a:off x="1361202" y="3590656"/>
          <a:ext cx="3088722" cy="546965"/>
        </a:xfrm>
        <a:custGeom>
          <a:avLst/>
          <a:gdLst/>
          <a:ahLst/>
          <a:cxnLst/>
          <a:rect l="0" t="0" r="0" b="0"/>
          <a:pathLst>
            <a:path>
              <a:moveTo>
                <a:pt x="3088722" y="0"/>
              </a:moveTo>
              <a:lnTo>
                <a:pt x="3088722" y="290582"/>
              </a:lnTo>
              <a:lnTo>
                <a:pt x="0" y="290582"/>
              </a:lnTo>
              <a:lnTo>
                <a:pt x="0" y="546965"/>
              </a:lnTo>
            </a:path>
          </a:pathLst>
        </a:custGeom>
        <a:noFill/>
        <a:ln w="12700" cap="flat" cmpd="sng" algn="ctr">
          <a:solidFill>
            <a:schemeClr val="accent5">
              <a:hueOff val="-9114112"/>
              <a:satOff val="-620"/>
              <a:lumOff val="1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7007" y="3861251"/>
        <a:ext cx="157112" cy="5775"/>
      </dsp:txXfrm>
    </dsp:sp>
    <dsp:sp modelId="{68FAA631-E8AA-440F-8433-820548F24B1B}">
      <dsp:nvSpPr>
        <dsp:cNvPr id="0" name=""/>
        <dsp:cNvSpPr/>
      </dsp:nvSpPr>
      <dsp:spPr>
        <a:xfrm>
          <a:off x="3194346" y="2085762"/>
          <a:ext cx="2511156" cy="1506693"/>
        </a:xfrm>
        <a:prstGeom prst="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Forms </a:t>
          </a:r>
        </a:p>
      </dsp:txBody>
      <dsp:txXfrm>
        <a:off x="3194346" y="2085762"/>
        <a:ext cx="2511156" cy="1506693"/>
      </dsp:txXfrm>
    </dsp:sp>
    <dsp:sp modelId="{23E45709-5DAC-489D-A2B7-A9A82DAE8BB4}">
      <dsp:nvSpPr>
        <dsp:cNvPr id="0" name=""/>
        <dsp:cNvSpPr/>
      </dsp:nvSpPr>
      <dsp:spPr>
        <a:xfrm>
          <a:off x="2614981" y="4877649"/>
          <a:ext cx="546965" cy="91440"/>
        </a:xfrm>
        <a:custGeom>
          <a:avLst/>
          <a:gdLst/>
          <a:ahLst/>
          <a:cxnLst/>
          <a:rect l="0" t="0" r="0" b="0"/>
          <a:pathLst>
            <a:path>
              <a:moveTo>
                <a:pt x="0" y="45720"/>
              </a:moveTo>
              <a:lnTo>
                <a:pt x="546965" y="45720"/>
              </a:lnTo>
            </a:path>
          </a:pathLst>
        </a:custGeom>
        <a:noFill/>
        <a:ln w="12700" cap="flat" cmpd="sng" algn="ctr">
          <a:solidFill>
            <a:schemeClr val="accent5">
              <a:hueOff val="-12152150"/>
              <a:satOff val="-826"/>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4920481"/>
        <a:ext cx="28878" cy="5775"/>
      </dsp:txXfrm>
    </dsp:sp>
    <dsp:sp modelId="{C6B139B9-BBAA-4493-8D26-E5730BE39936}">
      <dsp:nvSpPr>
        <dsp:cNvPr id="0" name=""/>
        <dsp:cNvSpPr/>
      </dsp:nvSpPr>
      <dsp:spPr>
        <a:xfrm>
          <a:off x="105624" y="4170022"/>
          <a:ext cx="2511156" cy="1506693"/>
        </a:xfrm>
        <a:prstGeom prst="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Uniforms</a:t>
          </a:r>
        </a:p>
      </dsp:txBody>
      <dsp:txXfrm>
        <a:off x="105624" y="4170022"/>
        <a:ext cx="2511156" cy="1506693"/>
      </dsp:txXfrm>
    </dsp:sp>
    <dsp:sp modelId="{FA6AD35C-09A9-47A2-AFD4-BA748A2B9677}">
      <dsp:nvSpPr>
        <dsp:cNvPr id="0" name=""/>
        <dsp:cNvSpPr/>
      </dsp:nvSpPr>
      <dsp:spPr>
        <a:xfrm>
          <a:off x="3194346" y="4170022"/>
          <a:ext cx="2511156" cy="1506693"/>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977900">
            <a:lnSpc>
              <a:spcPct val="90000"/>
            </a:lnSpc>
            <a:spcBef>
              <a:spcPct val="0"/>
            </a:spcBef>
            <a:spcAft>
              <a:spcPct val="35000"/>
            </a:spcAft>
            <a:buNone/>
          </a:pPr>
          <a:r>
            <a:rPr lang="en-US" sz="2200" kern="1200"/>
            <a:t>Drop Off and Pick Up – Parking Lots</a:t>
          </a:r>
        </a:p>
      </dsp:txBody>
      <dsp:txXfrm>
        <a:off x="3194346" y="4170022"/>
        <a:ext cx="2511156" cy="1506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A5E06-4670-4CBB-817D-B09CBB138D74}">
      <dsp:nvSpPr>
        <dsp:cNvPr id="0" name=""/>
        <dsp:cNvSpPr/>
      </dsp:nvSpPr>
      <dsp:spPr>
        <a:xfrm>
          <a:off x="3364992" y="2177"/>
          <a:ext cx="3785616" cy="104746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Michelle Reed </a:t>
          </a:r>
          <a:r>
            <a:rPr lang="en-US" sz="2200" kern="1200">
              <a:latin typeface="Aptos Display" panose="02110004020202020204"/>
            </a:rPr>
            <a:t>Peterson</a:t>
          </a:r>
          <a:r>
            <a:rPr lang="en-US" sz="2200" kern="1200"/>
            <a:t> – President</a:t>
          </a:r>
        </a:p>
      </dsp:txBody>
      <dsp:txXfrm>
        <a:off x="3416125" y="53310"/>
        <a:ext cx="3683350" cy="945199"/>
      </dsp:txXfrm>
    </dsp:sp>
    <dsp:sp modelId="{1B6ECBD4-5F8F-40B0-83EF-1FEC4B092FE6}">
      <dsp:nvSpPr>
        <dsp:cNvPr id="0" name=""/>
        <dsp:cNvSpPr/>
      </dsp:nvSpPr>
      <dsp:spPr>
        <a:xfrm>
          <a:off x="3364992" y="1102016"/>
          <a:ext cx="3785616" cy="104746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Lyndsey Courrier and Allyson Johnson – Co-Presidents</a:t>
          </a:r>
        </a:p>
      </dsp:txBody>
      <dsp:txXfrm>
        <a:off x="3416125" y="1153149"/>
        <a:ext cx="3683350" cy="945199"/>
      </dsp:txXfrm>
    </dsp:sp>
    <dsp:sp modelId="{4F6F0497-EF1C-48B6-B069-3B3FEF069E7D}">
      <dsp:nvSpPr>
        <dsp:cNvPr id="0" name=""/>
        <dsp:cNvSpPr/>
      </dsp:nvSpPr>
      <dsp:spPr>
        <a:xfrm>
          <a:off x="3364992" y="2201855"/>
          <a:ext cx="3785616" cy="104746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Iwona Garbacz – Treasurer</a:t>
          </a:r>
        </a:p>
      </dsp:txBody>
      <dsp:txXfrm>
        <a:off x="3416125" y="2252988"/>
        <a:ext cx="3683350" cy="945199"/>
      </dsp:txXfrm>
    </dsp:sp>
    <dsp:sp modelId="{86E07B81-37DF-4C38-94C3-687991D91ED9}">
      <dsp:nvSpPr>
        <dsp:cNvPr id="0" name=""/>
        <dsp:cNvSpPr/>
      </dsp:nvSpPr>
      <dsp:spPr>
        <a:xfrm>
          <a:off x="3364992" y="3301694"/>
          <a:ext cx="3785616" cy="104746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Suzanne Waligora - Secretary</a:t>
          </a:r>
        </a:p>
      </dsp:txBody>
      <dsp:txXfrm>
        <a:off x="3416125" y="3352827"/>
        <a:ext cx="3683350" cy="94519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8B94F5-3550-484D-AA1D-B83A7A2AB519}"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5D33F9-E54D-49F2-AC28-E61F7E6BA05A}" type="slidenum">
              <a:rPr lang="en-US" smtClean="0"/>
              <a:t>‹#›</a:t>
            </a:fld>
            <a:endParaRPr lang="en-US"/>
          </a:p>
        </p:txBody>
      </p:sp>
    </p:spTree>
    <p:extLst>
      <p:ext uri="{BB962C8B-B14F-4D97-AF65-F5344CB8AC3E}">
        <p14:creationId xmlns:p14="http://schemas.microsoft.com/office/powerpoint/2010/main" val="171154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01675" y="4421188"/>
            <a:ext cx="5619750" cy="41894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MMT </a:t>
            </a:r>
          </a:p>
          <a:p>
            <a:pPr marL="171450" lvl="0" indent="-171450" algn="l" rtl="0">
              <a:spcBef>
                <a:spcPts val="0"/>
              </a:spcBef>
              <a:spcAft>
                <a:spcPts val="0"/>
              </a:spcAft>
              <a:buFont typeface="Arial" panose="020B0604020202020204" pitchFamily="34" charset="0"/>
              <a:buChar char="•"/>
            </a:pPr>
            <a:r>
              <a:rPr lang="en-US" dirty="0"/>
              <a:t>Welcome everyone</a:t>
            </a:r>
          </a:p>
          <a:p>
            <a:pPr marL="0" lvl="0" indent="0" algn="l" rtl="0">
              <a:spcBef>
                <a:spcPts val="0"/>
              </a:spcBef>
              <a:spcAft>
                <a:spcPts val="0"/>
              </a:spcAft>
              <a:buFont typeface="Arial" panose="020B0604020202020204" pitchFamily="34" charset="0"/>
              <a:buNone/>
            </a:pPr>
            <a:endParaRPr dirty="0"/>
          </a:p>
        </p:txBody>
      </p:sp>
      <p:sp>
        <p:nvSpPr>
          <p:cNvPr id="86" name="Google Shape;86;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4391-BD96-F8BD-93B5-A8E7FDF142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28D3A2-3E3D-C3FB-E4BF-FE69EE8DE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8EB5A4-8B02-6866-A050-14E9086BD81A}"/>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23FDCB4B-B001-F398-BF8D-694153F86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67DC7-D259-5083-91EA-0755F0318A3E}"/>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1471421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ADC58-6B18-BC2F-3858-968E798680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30219E-1F02-FC60-60AA-0572415F2E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6D3F1-E420-08B2-D53C-93DC151D45BD}"/>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B1931CE7-60DF-73F5-0B32-E9FBC73614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B7046-EDD3-F278-1BA5-95FFB1F4EE1D}"/>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78896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FE82C6-5AF7-3A26-6BAC-15D5A36887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F9C3EB-787D-8F57-144F-2F74AB8403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173A62-8CC4-F768-4665-12A0AD6C015B}"/>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1BADC5C0-3431-89DA-5E40-AFC2843291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87BDD6-9EDB-5D88-A9C4-C14A16964A43}"/>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4093733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CFF4-DA90-5221-A842-D31144DC83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F720D8-1FAB-7566-BB0E-FD325263A1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68F3ED-EFBE-4F85-C7D2-5AD7751646AA}"/>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8CEABB34-6446-819A-9303-5933E1B46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4B5CF-93E2-5490-84FF-FE3B3C84C33B}"/>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1334933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AFFCC-7541-2FC7-1091-ED85B8AE3B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F44DBE-BE02-83E1-B804-EB52DD5024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D7A632-E57A-5E3F-ACB0-572F01E6DDC1}"/>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A5EE4680-71C4-8EDE-B559-312964051E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EBF018-0578-68EF-B6D8-802D7E80F520}"/>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238584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E9360-F048-1412-37B3-0735D619AC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8867A0-DA07-EA7E-E0F1-9B1FFECDA2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4469B4-5E48-2170-7CD5-F819A26068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B847FC-8330-3139-03FA-5505ACFE1A88}"/>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6" name="Footer Placeholder 5">
            <a:extLst>
              <a:ext uri="{FF2B5EF4-FFF2-40B4-BE49-F238E27FC236}">
                <a16:creationId xmlns:a16="http://schemas.microsoft.com/office/drawing/2014/main" id="{B930F595-3DF9-D881-5870-CD822B70A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FBB3A-0A2F-6AEC-E11B-26844D91807A}"/>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3197839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DFE7F-0FA9-0B82-A677-1B292777D2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7730CC-4B18-C471-FE24-C8C299C213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A19B48-8C86-167E-1E08-1576149471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A8DF9D-8B41-B208-0B4C-BE8C347B4A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1C18CA-7542-5A43-3437-2C0C41106B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F8209D-13D6-C04C-8852-34361F94F807}"/>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8" name="Footer Placeholder 7">
            <a:extLst>
              <a:ext uri="{FF2B5EF4-FFF2-40B4-BE49-F238E27FC236}">
                <a16:creationId xmlns:a16="http://schemas.microsoft.com/office/drawing/2014/main" id="{9AD8886C-29A9-6038-E51D-3B797D5B7F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312672-966F-CF4C-725B-D97F96EDC88E}"/>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1220836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CB32C-19A0-0C94-A828-28AF90716E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E2EF41-0CE6-6DCF-EE72-6EAE2F1FDB1D}"/>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4" name="Footer Placeholder 3">
            <a:extLst>
              <a:ext uri="{FF2B5EF4-FFF2-40B4-BE49-F238E27FC236}">
                <a16:creationId xmlns:a16="http://schemas.microsoft.com/office/drawing/2014/main" id="{B65A88AF-0436-767F-3333-975F1F8BA8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9BCB80-613B-E7E1-A74B-A9421D28725F}"/>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3540613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1CF3FA-D86C-EC65-5276-FE644641B688}"/>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3" name="Footer Placeholder 2">
            <a:extLst>
              <a:ext uri="{FF2B5EF4-FFF2-40B4-BE49-F238E27FC236}">
                <a16:creationId xmlns:a16="http://schemas.microsoft.com/office/drawing/2014/main" id="{5B79FFAA-22D7-4720-B2F6-BA6E889756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C38869-2703-E154-A5F8-5113A86976AE}"/>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897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E1FB1-F27C-5241-C2FB-11CF9F04F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2B8271-6C81-A8A3-07D3-1E3FE32E9B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56CCB6-8B18-B60B-5496-598C3CBC1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4BDE2D-5363-A407-DD97-7C1BBECA89BA}"/>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6" name="Footer Placeholder 5">
            <a:extLst>
              <a:ext uri="{FF2B5EF4-FFF2-40B4-BE49-F238E27FC236}">
                <a16:creationId xmlns:a16="http://schemas.microsoft.com/office/drawing/2014/main" id="{38D07590-9C2A-9F12-974A-6FB41863C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440B97-BE38-F0E6-F184-0647B2D5170A}"/>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3337429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79C8F-8DB8-DFBE-345B-129ACE6A59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3EC85A-979F-A2E6-47DC-031F428EF2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C0F338-9A3B-44BB-2DCE-638560B626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0DE14-C703-1ED7-6DE8-281963ED2FF7}"/>
              </a:ext>
            </a:extLst>
          </p:cNvPr>
          <p:cNvSpPr>
            <a:spLocks noGrp="1"/>
          </p:cNvSpPr>
          <p:nvPr>
            <p:ph type="dt" sz="half" idx="10"/>
          </p:nvPr>
        </p:nvSpPr>
        <p:spPr/>
        <p:txBody>
          <a:bodyPr/>
          <a:lstStyle/>
          <a:p>
            <a:fld id="{7C70774E-F905-42A7-9F53-8978A9B1C561}" type="datetimeFigureOut">
              <a:rPr lang="en-US" smtClean="0"/>
              <a:t>8/20/2026</a:t>
            </a:fld>
            <a:endParaRPr lang="en-US"/>
          </a:p>
        </p:txBody>
      </p:sp>
      <p:sp>
        <p:nvSpPr>
          <p:cNvPr id="6" name="Footer Placeholder 5">
            <a:extLst>
              <a:ext uri="{FF2B5EF4-FFF2-40B4-BE49-F238E27FC236}">
                <a16:creationId xmlns:a16="http://schemas.microsoft.com/office/drawing/2014/main" id="{AFB068D1-2EBA-2822-5E7B-0268F1CFF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5588CB-4D8D-DA0E-75BC-1410007EA1B7}"/>
              </a:ext>
            </a:extLst>
          </p:cNvPr>
          <p:cNvSpPr>
            <a:spLocks noGrp="1"/>
          </p:cNvSpPr>
          <p:nvPr>
            <p:ph type="sldNum" sz="quarter" idx="12"/>
          </p:nvPr>
        </p:nvSpPr>
        <p:spPr/>
        <p:txBody>
          <a:bodyPr/>
          <a:lstStyle/>
          <a:p>
            <a:fld id="{DFCF41EE-96FD-4EA3-816A-64076ECF3B7C}" type="slidenum">
              <a:rPr lang="en-US" smtClean="0"/>
              <a:t>‹#›</a:t>
            </a:fld>
            <a:endParaRPr lang="en-US"/>
          </a:p>
        </p:txBody>
      </p:sp>
    </p:spTree>
    <p:extLst>
      <p:ext uri="{BB962C8B-B14F-4D97-AF65-F5344CB8AC3E}">
        <p14:creationId xmlns:p14="http://schemas.microsoft.com/office/powerpoint/2010/main" val="277672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40C116-FCEE-0576-5D7E-005889C29E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EC6B89-7B0E-1D62-FD2F-685048773A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92C6B7-AF2E-CB9F-1E93-E3E725D943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70774E-F905-42A7-9F53-8978A9B1C561}" type="datetimeFigureOut">
              <a:rPr lang="en-US" smtClean="0"/>
              <a:t>8/20/2026</a:t>
            </a:fld>
            <a:endParaRPr lang="en-US"/>
          </a:p>
        </p:txBody>
      </p:sp>
      <p:sp>
        <p:nvSpPr>
          <p:cNvPr id="5" name="Footer Placeholder 4">
            <a:extLst>
              <a:ext uri="{FF2B5EF4-FFF2-40B4-BE49-F238E27FC236}">
                <a16:creationId xmlns:a16="http://schemas.microsoft.com/office/drawing/2014/main" id="{FCE28E8B-57ED-B795-4052-0DF9631513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1C82563-C9CD-47AC-F05E-9C131C6DD3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FCF41EE-96FD-4EA3-816A-64076ECF3B7C}" type="slidenum">
              <a:rPr lang="en-US" smtClean="0"/>
              <a:t>‹#›</a:t>
            </a:fld>
            <a:endParaRPr lang="en-US"/>
          </a:p>
        </p:txBody>
      </p:sp>
    </p:spTree>
    <p:extLst>
      <p:ext uri="{BB962C8B-B14F-4D97-AF65-F5344CB8AC3E}">
        <p14:creationId xmlns:p14="http://schemas.microsoft.com/office/powerpoint/2010/main" val="134865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tmarym.org/2026/08/19/the-parents-club-presents-the-annual-spaghetti-dinner/"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facebook.com/100072267701254/posts/opening-prayer-for-a-catholic-school-parent-orientationloving-and-gracious-godwe/105656375342920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a:stretch/>
        </p:blipFill>
        <p:spPr>
          <a:xfrm>
            <a:off x="1524000" y="0"/>
            <a:ext cx="9144000" cy="6858000"/>
          </a:xfrm>
          <a:prstGeom prst="rect">
            <a:avLst/>
          </a:prstGeom>
          <a:noFill/>
          <a:ln>
            <a:noFill/>
          </a:ln>
        </p:spPr>
      </p:pic>
      <p:pic>
        <p:nvPicPr>
          <p:cNvPr id="6" name="Picture 5" descr="A white background with black text&#10;&#10;Description automatically generated">
            <a:extLst>
              <a:ext uri="{FF2B5EF4-FFF2-40B4-BE49-F238E27FC236}">
                <a16:creationId xmlns:a16="http://schemas.microsoft.com/office/drawing/2014/main" id="{514E2E1F-479D-B6B1-337E-CA532311EF26}"/>
              </a:ext>
            </a:extLst>
          </p:cNvPr>
          <p:cNvPicPr>
            <a:picLocks noChangeAspect="1"/>
          </p:cNvPicPr>
          <p:nvPr/>
        </p:nvPicPr>
        <p:blipFill rotWithShape="1">
          <a:blip r:embed="rId4"/>
          <a:srcRect t="37848" r="18793" b="47106"/>
          <a:stretch/>
        </p:blipFill>
        <p:spPr>
          <a:xfrm>
            <a:off x="1544097" y="1361980"/>
            <a:ext cx="5340697" cy="986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Content Placeholder 13">
            <a:extLst>
              <a:ext uri="{FF2B5EF4-FFF2-40B4-BE49-F238E27FC236}">
                <a16:creationId xmlns:a16="http://schemas.microsoft.com/office/drawing/2014/main" id="{72DBDAB6-CB90-E8C6-2617-FC0F2B71020D}"/>
              </a:ext>
            </a:extLst>
          </p:cNvPr>
          <p:cNvPicPr>
            <a:picLocks noGrp="1" noChangeAspect="1"/>
          </p:cNvPicPr>
          <p:nvPr>
            <p:ph idx="1"/>
          </p:nvPr>
        </p:nvPicPr>
        <p:blipFill>
          <a:blip r:embed="rId2"/>
          <a:stretch>
            <a:fillRect/>
          </a:stretch>
        </p:blipFill>
        <p:spPr>
          <a:xfrm>
            <a:off x="3234906" y="123825"/>
            <a:ext cx="5615796" cy="5572125"/>
          </a:xfrm>
          <a:prstGeom prst="rect">
            <a:avLst/>
          </a:prstGeom>
        </p:spPr>
      </p:pic>
    </p:spTree>
    <p:extLst>
      <p:ext uri="{BB962C8B-B14F-4D97-AF65-F5344CB8AC3E}">
        <p14:creationId xmlns:p14="http://schemas.microsoft.com/office/powerpoint/2010/main" val="1751757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629F65-ACDB-6480-A1CC-4E70A716C5B3}"/>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2828168-EE6E-6CF4-7E92-522541751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244DDDB-9E1E-3334-963A-5A6F0ACA4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FF1522F-687B-4BF5-42E3-7597288FB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4">
            <a:extLst>
              <a:ext uri="{FF2B5EF4-FFF2-40B4-BE49-F238E27FC236}">
                <a16:creationId xmlns:a16="http://schemas.microsoft.com/office/drawing/2014/main" id="{187FA291-9B72-23F4-0FA3-58FDBECB826A}"/>
              </a:ext>
            </a:extLst>
          </p:cNvPr>
          <p:cNvPicPr>
            <a:picLocks noGrp="1" noChangeAspect="1"/>
          </p:cNvPicPr>
          <p:nvPr>
            <p:ph idx="1"/>
          </p:nvPr>
        </p:nvPicPr>
        <p:blipFill>
          <a:blip r:embed="rId2"/>
          <a:stretch>
            <a:fillRect/>
          </a:stretch>
        </p:blipFill>
        <p:spPr>
          <a:xfrm>
            <a:off x="3605842" y="267419"/>
            <a:ext cx="4968815" cy="5400135"/>
          </a:xfrm>
          <a:prstGeom prst="rect">
            <a:avLst/>
          </a:prstGeom>
        </p:spPr>
      </p:pic>
    </p:spTree>
    <p:extLst>
      <p:ext uri="{BB962C8B-B14F-4D97-AF65-F5344CB8AC3E}">
        <p14:creationId xmlns:p14="http://schemas.microsoft.com/office/powerpoint/2010/main" val="303272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22ABFCBD-508B-1C72-78CB-F0AC0995064D}"/>
              </a:ext>
            </a:extLst>
          </p:cNvPr>
          <p:cNvPicPr>
            <a:picLocks noGrp="1" noChangeAspect="1"/>
          </p:cNvPicPr>
          <p:nvPr>
            <p:ph idx="1"/>
          </p:nvPr>
        </p:nvPicPr>
        <p:blipFill>
          <a:blip r:embed="rId2"/>
          <a:stretch>
            <a:fillRect/>
          </a:stretch>
        </p:blipFill>
        <p:spPr>
          <a:xfrm>
            <a:off x="4144804" y="228600"/>
            <a:ext cx="3826191" cy="4953000"/>
          </a:xfrm>
          <a:prstGeom prst="rect">
            <a:avLst/>
          </a:prstGeom>
        </p:spPr>
      </p:pic>
      <p:sp>
        <p:nvSpPr>
          <p:cNvPr id="5" name="TextBox 4">
            <a:extLst>
              <a:ext uri="{FF2B5EF4-FFF2-40B4-BE49-F238E27FC236}">
                <a16:creationId xmlns:a16="http://schemas.microsoft.com/office/drawing/2014/main" id="{CA79121C-11C0-9AE1-9774-B5AB542B65D2}"/>
              </a:ext>
            </a:extLst>
          </p:cNvPr>
          <p:cNvSpPr txBox="1"/>
          <p:nvPr/>
        </p:nvSpPr>
        <p:spPr>
          <a:xfrm>
            <a:off x="3048633" y="5423713"/>
            <a:ext cx="6094562" cy="276999"/>
          </a:xfrm>
          <a:prstGeom prst="rect">
            <a:avLst/>
          </a:prstGeom>
          <a:noFill/>
        </p:spPr>
        <p:txBody>
          <a:bodyPr wrap="square" lIns="91440" tIns="45720" rIns="91440" bIns="45720" anchor="t">
            <a:spAutoFit/>
          </a:bodyPr>
          <a:lstStyle/>
          <a:p>
            <a:pPr algn="ctr"/>
            <a:r>
              <a:rPr lang="en-US" sz="1200" dirty="0">
                <a:solidFill>
                  <a:srgbClr val="000000"/>
                </a:solidFill>
                <a:ea typeface="+mn-lt"/>
                <a:cs typeface="+mn-lt"/>
                <a:hlinkClick r:id="rId3"/>
              </a:rPr>
              <a:t>Spaghetti Feed 2026</a:t>
            </a:r>
            <a:endParaRPr lang="en-US"/>
          </a:p>
        </p:txBody>
      </p:sp>
    </p:spTree>
    <p:extLst>
      <p:ext uri="{BB962C8B-B14F-4D97-AF65-F5344CB8AC3E}">
        <p14:creationId xmlns:p14="http://schemas.microsoft.com/office/powerpoint/2010/main" val="155214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6EFD43-5D3D-AAA9-E64F-E945C65D0F13}"/>
              </a:ext>
            </a:extLst>
          </p:cNvPr>
          <p:cNvSpPr>
            <a:spLocks noGrp="1"/>
          </p:cNvSpPr>
          <p:nvPr>
            <p:ph type="title"/>
          </p:nvPr>
        </p:nvSpPr>
        <p:spPr>
          <a:xfrm>
            <a:off x="6636862" y="2677157"/>
            <a:ext cx="4805996" cy="1297115"/>
          </a:xfrm>
        </p:spPr>
        <p:txBody>
          <a:bodyPr vert="horz" lIns="91440" tIns="45720" rIns="91440" bIns="45720" rtlCol="0" anchor="t">
            <a:normAutofit fontScale="90000"/>
          </a:bodyPr>
          <a:lstStyle/>
          <a:p>
            <a:br>
              <a:rPr lang="en-US" sz="1300" kern="1200" dirty="0">
                <a:solidFill>
                  <a:schemeClr val="tx2"/>
                </a:solidFill>
                <a:latin typeface="+mj-lt"/>
                <a:ea typeface="+mj-ea"/>
                <a:cs typeface="+mj-cs"/>
              </a:rPr>
            </a:br>
            <a:br>
              <a:rPr lang="en-US" sz="1300" kern="1200" dirty="0">
                <a:solidFill>
                  <a:schemeClr val="tx2"/>
                </a:solidFill>
                <a:latin typeface="+mj-lt"/>
                <a:ea typeface="+mj-ea"/>
                <a:cs typeface="+mj-cs"/>
              </a:rPr>
            </a:br>
            <a:br>
              <a:rPr lang="en-US" sz="1300" kern="1200" dirty="0">
                <a:solidFill>
                  <a:schemeClr val="tx2"/>
                </a:solidFill>
                <a:latin typeface="+mj-lt"/>
                <a:ea typeface="+mj-ea"/>
                <a:cs typeface="+mj-cs"/>
              </a:rPr>
            </a:br>
            <a:br>
              <a:rPr lang="en-US" sz="1300" kern="1200" dirty="0">
                <a:solidFill>
                  <a:schemeClr val="tx2"/>
                </a:solidFill>
                <a:latin typeface="+mj-lt"/>
                <a:ea typeface="+mj-ea"/>
                <a:cs typeface="+mj-cs"/>
              </a:rPr>
            </a:br>
            <a:br>
              <a:rPr lang="en-US" sz="1300" kern="1200" dirty="0">
                <a:solidFill>
                  <a:schemeClr val="tx2"/>
                </a:solidFill>
                <a:latin typeface="+mj-lt"/>
                <a:ea typeface="+mj-ea"/>
                <a:cs typeface="+mj-cs"/>
              </a:rPr>
            </a:br>
            <a:r>
              <a:rPr lang="en-US" sz="3600" kern="1200" dirty="0">
                <a:solidFill>
                  <a:schemeClr val="tx2"/>
                </a:solidFill>
                <a:latin typeface="+mj-lt"/>
                <a:ea typeface="+mj-ea"/>
                <a:cs typeface="+mj-cs"/>
              </a:rPr>
              <a:t>Thank you!  Welcome to SMM! Go Irish!!</a:t>
            </a:r>
          </a:p>
        </p:txBody>
      </p:sp>
      <p:pic>
        <p:nvPicPr>
          <p:cNvPr id="6" name="Graphic 5" descr="Processor">
            <a:extLst>
              <a:ext uri="{FF2B5EF4-FFF2-40B4-BE49-F238E27FC236}">
                <a16:creationId xmlns:a16="http://schemas.microsoft.com/office/drawing/2014/main" id="{A58B5FEB-0D61-0833-2D55-0ABF300FB9B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2224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3CA9D4C-6D8B-BD3D-9B8C-1C9FCF42BC8E}"/>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Welcome to our New Family Orientation</a:t>
            </a:r>
            <a:br>
              <a:rPr lang="en-US" sz="3600">
                <a:solidFill>
                  <a:schemeClr val="tx2"/>
                </a:solidFill>
              </a:rPr>
            </a:br>
            <a:r>
              <a:rPr lang="en-US" sz="3600">
                <a:solidFill>
                  <a:schemeClr val="tx2"/>
                </a:solidFill>
              </a:rPr>
              <a:t>Fall 2026</a:t>
            </a:r>
          </a:p>
        </p:txBody>
      </p:sp>
      <p:sp>
        <p:nvSpPr>
          <p:cNvPr id="3" name="Content Placeholder 2">
            <a:extLst>
              <a:ext uri="{FF2B5EF4-FFF2-40B4-BE49-F238E27FC236}">
                <a16:creationId xmlns:a16="http://schemas.microsoft.com/office/drawing/2014/main" id="{0F6AA263-B2BA-B30D-BC10-D79969AC1529}"/>
              </a:ext>
            </a:extLst>
          </p:cNvPr>
          <p:cNvSpPr>
            <a:spLocks noGrp="1"/>
          </p:cNvSpPr>
          <p:nvPr>
            <p:ph idx="1"/>
          </p:nvPr>
        </p:nvSpPr>
        <p:spPr>
          <a:xfrm>
            <a:off x="6172200" y="804672"/>
            <a:ext cx="5221224" cy="5230368"/>
          </a:xfrm>
        </p:spPr>
        <p:txBody>
          <a:bodyPr anchor="ctr">
            <a:normAutofit/>
          </a:bodyPr>
          <a:lstStyle/>
          <a:p>
            <a:pPr marL="0" indent="0">
              <a:buNone/>
            </a:pPr>
            <a:endParaRPr lang="en-US" sz="1500" dirty="0">
              <a:solidFill>
                <a:schemeClr val="tx2"/>
              </a:solidFill>
            </a:endParaRPr>
          </a:p>
          <a:p>
            <a:r>
              <a:rPr lang="en-US" sz="1500" dirty="0">
                <a:solidFill>
                  <a:schemeClr val="tx2"/>
                </a:solidFill>
              </a:rPr>
              <a:t>Loving and gracious God, we thank You for bringing our new families, teachers, and school leaders together today. Bless this time of orientation. Fill our hearts with peace, patience, and excitement as we begin this new journey. Guide us as partners in the education and faith formation of our children. [</a:t>
            </a:r>
            <a:r>
              <a:rPr lang="en-US" sz="1500" dirty="0">
                <a:solidFill>
                  <a:schemeClr val="tx2"/>
                </a:solidFill>
                <a:hlinkClick r:id="rId2"/>
              </a:rPr>
              <a:t>1</a:t>
            </a:r>
            <a:r>
              <a:rPr lang="en-US" sz="1500" dirty="0">
                <a:solidFill>
                  <a:schemeClr val="tx2"/>
                </a:solidFill>
              </a:rPr>
              <a:t>]</a:t>
            </a:r>
          </a:p>
          <a:p>
            <a:r>
              <a:rPr lang="en-US" sz="1500" b="1" dirty="0">
                <a:solidFill>
                  <a:schemeClr val="tx2"/>
                </a:solidFill>
              </a:rPr>
              <a:t>Prayer Intentions</a:t>
            </a:r>
          </a:p>
          <a:p>
            <a:pPr lvl="0"/>
            <a:r>
              <a:rPr lang="en-US" sz="1500" b="1" dirty="0">
                <a:solidFill>
                  <a:schemeClr val="tx2"/>
                </a:solidFill>
              </a:rPr>
              <a:t>For our new students:</a:t>
            </a:r>
            <a:r>
              <a:rPr lang="en-US" sz="1500" dirty="0">
                <a:solidFill>
                  <a:schemeClr val="tx2"/>
                </a:solidFill>
              </a:rPr>
              <a:t> Grant them joy, courage to make new friends, and eager minds as they learn.</a:t>
            </a:r>
          </a:p>
          <a:p>
            <a:pPr lvl="0"/>
            <a:r>
              <a:rPr lang="en-US" sz="1500" b="1" dirty="0">
                <a:solidFill>
                  <a:schemeClr val="tx2"/>
                </a:solidFill>
              </a:rPr>
              <a:t>For our parents and families:</a:t>
            </a:r>
            <a:r>
              <a:rPr lang="en-US" sz="1500" dirty="0">
                <a:solidFill>
                  <a:schemeClr val="tx2"/>
                </a:solidFill>
              </a:rPr>
              <a:t> Give them strength, grace, and a deep sense of belonging in this new community.</a:t>
            </a:r>
          </a:p>
          <a:p>
            <a:pPr lvl="0"/>
            <a:r>
              <a:rPr lang="en-US" sz="1500" b="1" dirty="0">
                <a:solidFill>
                  <a:schemeClr val="tx2"/>
                </a:solidFill>
              </a:rPr>
              <a:t>For our teachers and staff:</a:t>
            </a:r>
            <a:r>
              <a:rPr lang="en-US" sz="1500" dirty="0">
                <a:solidFill>
                  <a:schemeClr val="tx2"/>
                </a:solidFill>
              </a:rPr>
              <a:t> Bless them with wisdom and patience as they guide and nurture our children. </a:t>
            </a:r>
          </a:p>
          <a:p>
            <a:pPr lvl="0"/>
            <a:r>
              <a:rPr lang="en-US" sz="1500" dirty="0">
                <a:solidFill>
                  <a:schemeClr val="tx2"/>
                </a:solidFill>
              </a:rPr>
              <a:t>May Your Holy Spirit lead every step we take this year. Help us to grow together in faith, knowledge, and love. </a:t>
            </a:r>
          </a:p>
          <a:p>
            <a:pPr lvl="0"/>
            <a:r>
              <a:rPr lang="en-US" sz="1500" dirty="0">
                <a:solidFill>
                  <a:schemeClr val="tx2"/>
                </a:solidFill>
              </a:rPr>
              <a:t>We ask this through Jesus Christ, our Lord. Amen.</a:t>
            </a:r>
          </a:p>
          <a:p>
            <a:endParaRPr lang="en-US" sz="1500" dirty="0">
              <a:solidFill>
                <a:schemeClr val="tx2"/>
              </a:solidFill>
            </a:endParaRPr>
          </a:p>
          <a:p>
            <a:pPr marL="0" indent="0">
              <a:buNone/>
            </a:pPr>
            <a:endParaRPr lang="en-US" sz="1500" dirty="0">
              <a:solidFill>
                <a:schemeClr val="tx2"/>
              </a:solidFill>
            </a:endParaRPr>
          </a:p>
          <a:p>
            <a:endParaRPr lang="en-US" sz="1500" dirty="0">
              <a:solidFill>
                <a:schemeClr val="tx2"/>
              </a:solidFill>
            </a:endParaRPr>
          </a:p>
          <a:p>
            <a:endParaRPr lang="en-US" sz="1500" dirty="0">
              <a:solidFill>
                <a:schemeClr val="tx2"/>
              </a:solidFill>
            </a:endParaRPr>
          </a:p>
          <a:p>
            <a:pPr marL="1371600" lvl="3" indent="0">
              <a:buNone/>
            </a:pPr>
            <a:endParaRPr lang="en-US" sz="1500" dirty="0">
              <a:solidFill>
                <a:schemeClr val="tx2"/>
              </a:solidFill>
            </a:endParaRPr>
          </a:p>
        </p:txBody>
      </p:sp>
    </p:spTree>
    <p:extLst>
      <p:ext uri="{BB962C8B-B14F-4D97-AF65-F5344CB8AC3E}">
        <p14:creationId xmlns:p14="http://schemas.microsoft.com/office/powerpoint/2010/main" val="3520322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9EB460A-D9A1-4F8A-754B-ED4AF20B2F1A}"/>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St. Mary Magdalen Catholic School Mission Statement	</a:t>
            </a:r>
          </a:p>
        </p:txBody>
      </p:sp>
      <p:sp>
        <p:nvSpPr>
          <p:cNvPr id="3" name="Content Placeholder 2">
            <a:extLst>
              <a:ext uri="{FF2B5EF4-FFF2-40B4-BE49-F238E27FC236}">
                <a16:creationId xmlns:a16="http://schemas.microsoft.com/office/drawing/2014/main" id="{F7741110-BF79-A972-646E-DAD7ACA50EE2}"/>
              </a:ext>
            </a:extLst>
          </p:cNvPr>
          <p:cNvSpPr>
            <a:spLocks noGrp="1"/>
          </p:cNvSpPr>
          <p:nvPr>
            <p:ph idx="1"/>
          </p:nvPr>
        </p:nvSpPr>
        <p:spPr>
          <a:xfrm>
            <a:off x="6172200" y="804672"/>
            <a:ext cx="5221224" cy="5230368"/>
          </a:xfrm>
        </p:spPr>
        <p:txBody>
          <a:bodyPr anchor="ctr">
            <a:normAutofit/>
          </a:bodyPr>
          <a:lstStyle/>
          <a:p>
            <a:r>
              <a:rPr lang="en-US" sz="1800" dirty="0">
                <a:solidFill>
                  <a:schemeClr val="tx2"/>
                </a:solidFill>
              </a:rPr>
              <a:t>Our mission at St. Mary Magdalen Catholic School is to educate, model, and inspire faith, academic excellence, integrity, respect, and service within ourselves and the global community. </a:t>
            </a:r>
          </a:p>
        </p:txBody>
      </p:sp>
    </p:spTree>
    <p:extLst>
      <p:ext uri="{BB962C8B-B14F-4D97-AF65-F5344CB8AC3E}">
        <p14:creationId xmlns:p14="http://schemas.microsoft.com/office/powerpoint/2010/main" val="706114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78290F3-5C1A-4AB3-8AC1-66C2DD104A4D}"/>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Introductions</a:t>
            </a:r>
          </a:p>
        </p:txBody>
      </p:sp>
      <p:sp>
        <p:nvSpPr>
          <p:cNvPr id="3" name="Content Placeholder 2">
            <a:extLst>
              <a:ext uri="{FF2B5EF4-FFF2-40B4-BE49-F238E27FC236}">
                <a16:creationId xmlns:a16="http://schemas.microsoft.com/office/drawing/2014/main" id="{353542A2-0B1E-4398-AA28-6B805B969A27}"/>
              </a:ext>
            </a:extLst>
          </p:cNvPr>
          <p:cNvSpPr>
            <a:spLocks noGrp="1"/>
          </p:cNvSpPr>
          <p:nvPr>
            <p:ph idx="1"/>
          </p:nvPr>
        </p:nvSpPr>
        <p:spPr>
          <a:xfrm>
            <a:off x="6172200" y="804672"/>
            <a:ext cx="5221224" cy="5230368"/>
          </a:xfrm>
        </p:spPr>
        <p:txBody>
          <a:bodyPr anchor="ctr">
            <a:normAutofit/>
          </a:bodyPr>
          <a:lstStyle/>
          <a:p>
            <a:r>
              <a:rPr lang="en-US" sz="1400" dirty="0">
                <a:solidFill>
                  <a:schemeClr val="tx2"/>
                </a:solidFill>
              </a:rPr>
              <a:t>Mrs. Morrier-Turk – Human Resources and Bookkeeping</a:t>
            </a:r>
          </a:p>
          <a:p>
            <a:r>
              <a:rPr lang="en-US" sz="1400" dirty="0">
                <a:solidFill>
                  <a:schemeClr val="tx2"/>
                </a:solidFill>
              </a:rPr>
              <a:t>Mrs. Ashley Denk – Admissions and Marketing</a:t>
            </a:r>
          </a:p>
          <a:p>
            <a:r>
              <a:rPr lang="en-US" sz="1400" dirty="0">
                <a:solidFill>
                  <a:schemeClr val="tx2"/>
                </a:solidFill>
              </a:rPr>
              <a:t>Mrs. Colleen Olson – Front Office, Registrar, Secretary Extraordinaire – the first friendly face you see entering school</a:t>
            </a:r>
          </a:p>
          <a:p>
            <a:r>
              <a:rPr lang="en-US" sz="1400" dirty="0">
                <a:solidFill>
                  <a:schemeClr val="tx2"/>
                </a:solidFill>
              </a:rPr>
              <a:t>Dr. Bernadine Mahar – Principal</a:t>
            </a:r>
          </a:p>
          <a:p>
            <a:r>
              <a:rPr lang="en-US" sz="1400" dirty="0">
                <a:solidFill>
                  <a:schemeClr val="tx2"/>
                </a:solidFill>
              </a:rPr>
              <a:t>School Commission:</a:t>
            </a:r>
          </a:p>
          <a:p>
            <a:pPr lvl="1"/>
            <a:r>
              <a:rPr lang="en-US" sz="1400" dirty="0">
                <a:solidFill>
                  <a:schemeClr val="tx2"/>
                </a:solidFill>
              </a:rPr>
              <a:t>Brett Rendina, Chair, Legal</a:t>
            </a:r>
          </a:p>
          <a:p>
            <a:pPr lvl="1"/>
            <a:r>
              <a:rPr lang="en-US" sz="1400" dirty="0">
                <a:solidFill>
                  <a:schemeClr val="tx2"/>
                </a:solidFill>
              </a:rPr>
              <a:t>Mike Simmons, Parish Rep for Finance</a:t>
            </a:r>
          </a:p>
          <a:p>
            <a:pPr lvl="1"/>
            <a:r>
              <a:rPr lang="en-US" sz="1400" dirty="0">
                <a:solidFill>
                  <a:schemeClr val="tx2"/>
                </a:solidFill>
              </a:rPr>
              <a:t>Dan Juhl, Finance</a:t>
            </a:r>
          </a:p>
          <a:p>
            <a:pPr lvl="1"/>
            <a:r>
              <a:rPr lang="en-US" sz="1400" dirty="0">
                <a:solidFill>
                  <a:schemeClr val="tx2"/>
                </a:solidFill>
              </a:rPr>
              <a:t>Ashley Denk, Marketing</a:t>
            </a:r>
          </a:p>
          <a:p>
            <a:pPr lvl="1"/>
            <a:r>
              <a:rPr lang="en-US" sz="1400" dirty="0">
                <a:solidFill>
                  <a:schemeClr val="tx2"/>
                </a:solidFill>
              </a:rPr>
              <a:t>Rochelle Staley, Parish, Operations and Facilities</a:t>
            </a:r>
          </a:p>
          <a:p>
            <a:pPr lvl="1"/>
            <a:r>
              <a:rPr lang="en-US" sz="1400" dirty="0">
                <a:solidFill>
                  <a:schemeClr val="tx2"/>
                </a:solidFill>
              </a:rPr>
              <a:t>Michelle Reed Patterson, Lyndsey Courrier, Allyson Johnson, Parents Club</a:t>
            </a:r>
          </a:p>
          <a:p>
            <a:pPr lvl="1"/>
            <a:r>
              <a:rPr lang="en-US" sz="1400" dirty="0">
                <a:solidFill>
                  <a:schemeClr val="tx2"/>
                </a:solidFill>
              </a:rPr>
              <a:t>Melissa Morrier-Turk, Budget</a:t>
            </a:r>
          </a:p>
          <a:p>
            <a:pPr lvl="1"/>
            <a:r>
              <a:rPr lang="en-US" sz="1400" dirty="0">
                <a:solidFill>
                  <a:schemeClr val="tx2"/>
                </a:solidFill>
              </a:rPr>
              <a:t>Mrs. Leigh Martin and Ms. Annie Burns, Teacher Representatives</a:t>
            </a:r>
          </a:p>
          <a:p>
            <a:pPr lvl="1"/>
            <a:r>
              <a:rPr lang="en-US" sz="1400" dirty="0">
                <a:solidFill>
                  <a:schemeClr val="tx2"/>
                </a:solidFill>
              </a:rPr>
              <a:t>Dr. Bernadine Mahar, Principal</a:t>
            </a:r>
          </a:p>
          <a:p>
            <a:pPr lvl="1"/>
            <a:r>
              <a:rPr lang="en-US" sz="1400" dirty="0">
                <a:solidFill>
                  <a:schemeClr val="tx2"/>
                </a:solidFill>
              </a:rPr>
              <a:t>Fr. Hans Olson, Pastor</a:t>
            </a:r>
          </a:p>
          <a:p>
            <a:endParaRPr lang="en-US" sz="1300" dirty="0">
              <a:solidFill>
                <a:schemeClr val="tx2"/>
              </a:solidFill>
            </a:endParaRPr>
          </a:p>
          <a:p>
            <a:endParaRPr lang="en-US" sz="1300" dirty="0">
              <a:solidFill>
                <a:schemeClr val="tx2"/>
              </a:solidFill>
            </a:endParaRPr>
          </a:p>
          <a:p>
            <a:endParaRPr lang="en-US" sz="1300" dirty="0">
              <a:solidFill>
                <a:schemeClr val="tx2"/>
              </a:solidFill>
            </a:endParaRPr>
          </a:p>
        </p:txBody>
      </p:sp>
    </p:spTree>
    <p:extLst>
      <p:ext uri="{BB962C8B-B14F-4D97-AF65-F5344CB8AC3E}">
        <p14:creationId xmlns:p14="http://schemas.microsoft.com/office/powerpoint/2010/main" val="645859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9315DB-88FF-8D3C-35F5-4136CA6D6879}"/>
              </a:ext>
            </a:extLst>
          </p:cNvPr>
          <p:cNvSpPr>
            <a:spLocks noGrp="1"/>
          </p:cNvSpPr>
          <p:nvPr>
            <p:ph type="title"/>
          </p:nvPr>
        </p:nvSpPr>
        <p:spPr>
          <a:xfrm>
            <a:off x="838200" y="673770"/>
            <a:ext cx="3220329" cy="2027227"/>
          </a:xfrm>
        </p:spPr>
        <p:txBody>
          <a:bodyPr anchor="t">
            <a:normAutofit/>
          </a:bodyPr>
          <a:lstStyle/>
          <a:p>
            <a:r>
              <a:rPr lang="en-US" sz="5400">
                <a:solidFill>
                  <a:srgbClr val="FFFFFF"/>
                </a:solidFill>
              </a:rPr>
              <a:t>Need to Know</a:t>
            </a:r>
          </a:p>
        </p:txBody>
      </p:sp>
      <p:graphicFrame>
        <p:nvGraphicFramePr>
          <p:cNvPr id="5" name="Content Placeholder 2">
            <a:extLst>
              <a:ext uri="{FF2B5EF4-FFF2-40B4-BE49-F238E27FC236}">
                <a16:creationId xmlns:a16="http://schemas.microsoft.com/office/drawing/2014/main" id="{08BEA590-8134-D823-C621-BDCF359ABD65}"/>
              </a:ext>
            </a:extLst>
          </p:cNvPr>
          <p:cNvGraphicFramePr>
            <a:graphicFrameLocks noGrp="1"/>
          </p:cNvGraphicFramePr>
          <p:nvPr>
            <p:ph idx="1"/>
            <p:extLst>
              <p:ext uri="{D42A27DB-BD31-4B8C-83A1-F6EECF244321}">
                <p14:modId xmlns:p14="http://schemas.microsoft.com/office/powerpoint/2010/main" val="3111066749"/>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950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1B4E0D-A1A4-A0D5-03EB-E1ED8A7932D5}"/>
              </a:ext>
            </a:extLst>
          </p:cNvPr>
          <p:cNvSpPr>
            <a:spLocks noGrp="1"/>
          </p:cNvSpPr>
          <p:nvPr>
            <p:ph type="title"/>
          </p:nvPr>
        </p:nvSpPr>
        <p:spPr>
          <a:xfrm>
            <a:off x="838200" y="365125"/>
            <a:ext cx="10515600" cy="1023661"/>
          </a:xfrm>
        </p:spPr>
        <p:txBody>
          <a:bodyPr>
            <a:normAutofit/>
          </a:bodyPr>
          <a:lstStyle/>
          <a:p>
            <a:pPr algn="ctr"/>
            <a:r>
              <a:rPr lang="en-US" sz="2400" dirty="0"/>
              <a:t>Budget and Fundraising</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5D59AEDC-6279-8291-D31E-4DBFFF440925}"/>
              </a:ext>
            </a:extLst>
          </p:cNvPr>
          <p:cNvSpPr>
            <a:spLocks noGrp="1"/>
          </p:cNvSpPr>
          <p:nvPr>
            <p:ph idx="1"/>
          </p:nvPr>
        </p:nvSpPr>
        <p:spPr>
          <a:xfrm>
            <a:off x="838200" y="1753911"/>
            <a:ext cx="10515600" cy="4427433"/>
          </a:xfrm>
        </p:spPr>
        <p:txBody>
          <a:bodyPr>
            <a:normAutofit fontScale="85000" lnSpcReduction="20000"/>
          </a:bodyPr>
          <a:lstStyle/>
          <a:p>
            <a:r>
              <a:rPr lang="en-US" sz="1200" b="1" dirty="0"/>
              <a:t>Understanding the Investment in a St. Mary Magdalen Catholic Education</a:t>
            </a:r>
          </a:p>
          <a:p>
            <a:r>
              <a:rPr lang="en-US" sz="1200" dirty="0"/>
              <a:t>At </a:t>
            </a:r>
            <a:r>
              <a:rPr lang="en-US" sz="1200" b="1" dirty="0"/>
              <a:t>St. Mary Magdalen Catholic School</a:t>
            </a:r>
            <a:r>
              <a:rPr lang="en-US" sz="1200" dirty="0"/>
              <a:t>, we believe a Catholic education is more than an academic experience—it is an investment in the formation of the whole child. Our mission is made possible through a partnership among </a:t>
            </a:r>
            <a:r>
              <a:rPr lang="en-US" sz="1200" b="1" dirty="0"/>
              <a:t>families, the school, and St. Mary Magdalen Parish</a:t>
            </a:r>
            <a:r>
              <a:rPr lang="en-US" sz="1200" dirty="0"/>
              <a:t>. Together, we work to provide a Christ-centered education that develops students academically, spiritually, socially, and personally.</a:t>
            </a:r>
          </a:p>
          <a:p>
            <a:r>
              <a:rPr lang="en-US" sz="1200" b="1" dirty="0"/>
              <a:t>Where Does Tuition Go?</a:t>
            </a:r>
          </a:p>
          <a:p>
            <a:r>
              <a:rPr lang="en-US" sz="1200" dirty="0"/>
              <a:t>Tuition is an important part of sustaining our school, but it does not cover the full cost of educating each student. Your tuition dollars directly support the people and resources that make the St. Mary Magdalen experience possible, including:</a:t>
            </a:r>
          </a:p>
          <a:p>
            <a:pPr lvl="0"/>
            <a:r>
              <a:rPr lang="en-US" sz="1200" b="1" dirty="0"/>
              <a:t>Teachers and staff</a:t>
            </a:r>
            <a:r>
              <a:rPr lang="en-US" sz="1200" dirty="0"/>
              <a:t> who educate, support, and care for our students each day</a:t>
            </a:r>
          </a:p>
          <a:p>
            <a:pPr lvl="0"/>
            <a:r>
              <a:rPr lang="en-US" sz="1200" b="1" dirty="0"/>
              <a:t>Curriculum and instructional materials</a:t>
            </a:r>
            <a:r>
              <a:rPr lang="en-US" sz="1200" dirty="0"/>
              <a:t> that provide a strong, rigorous academic program</a:t>
            </a:r>
          </a:p>
          <a:p>
            <a:pPr lvl="0"/>
            <a:r>
              <a:rPr lang="en-US" sz="1200" b="1" dirty="0"/>
              <a:t>Faith formation and Catholic identity</a:t>
            </a:r>
            <a:r>
              <a:rPr lang="en-US" sz="1200" dirty="0"/>
              <a:t>, including religion instruction, prayer, Mass, service, and opportunities to grow in relationship with Christ</a:t>
            </a:r>
          </a:p>
          <a:p>
            <a:pPr lvl="0"/>
            <a:r>
              <a:rPr lang="en-US" sz="1200" b="1" dirty="0"/>
              <a:t>Student support services</a:t>
            </a:r>
            <a:r>
              <a:rPr lang="en-US" sz="1200" dirty="0"/>
              <a:t> that help individual students succeed</a:t>
            </a:r>
          </a:p>
          <a:p>
            <a:pPr lvl="0"/>
            <a:r>
              <a:rPr lang="en-US" sz="1200" b="1" dirty="0"/>
              <a:t>Technology and educational resources</a:t>
            </a:r>
            <a:r>
              <a:rPr lang="en-US" sz="1200" dirty="0"/>
              <a:t> that enhance teaching and learning</a:t>
            </a:r>
          </a:p>
          <a:p>
            <a:pPr lvl="0"/>
            <a:r>
              <a:rPr lang="en-US" sz="1200" b="1" dirty="0"/>
              <a:t>Facilities, utilities, maintenance, and safety</a:t>
            </a:r>
            <a:r>
              <a:rPr lang="en-US" sz="1200" dirty="0"/>
              <a:t> that provide a welcoming and secure learning environment</a:t>
            </a:r>
          </a:p>
          <a:p>
            <a:r>
              <a:rPr lang="en-US" sz="1200" dirty="0"/>
              <a:t>In simple terms, </a:t>
            </a:r>
            <a:r>
              <a:rPr lang="en-US" sz="1200" b="1" dirty="0"/>
              <a:t>your tuition helps provide the people, programs, and place where your child learns and grows each day.</a:t>
            </a:r>
            <a:endParaRPr lang="en-US" sz="1200" dirty="0"/>
          </a:p>
          <a:p>
            <a:r>
              <a:rPr lang="en-US" sz="1200" b="1" dirty="0"/>
              <a:t>The Parish Makes Catholic Education Possible</a:t>
            </a:r>
          </a:p>
          <a:p>
            <a:r>
              <a:rPr lang="en-US" sz="1200" dirty="0"/>
              <a:t>One of the unique gifts of St. Mary Magdalen is that our school is part of a larger faith community. </a:t>
            </a:r>
            <a:r>
              <a:rPr lang="en-US" sz="1200" b="1" dirty="0"/>
              <a:t>The parish financially supports the school because Catholic education is an important part of the parish's mission.</a:t>
            </a:r>
            <a:endParaRPr lang="en-US" sz="1200" dirty="0"/>
          </a:p>
          <a:p>
            <a:r>
              <a:rPr lang="en-US" sz="1200" dirty="0"/>
              <a:t>Parishioner generosity through the offertory helps bridge the gap between tuition revenue and the actual cost of operating the school. In the parish's most recent stewardship reporting, school tuition accounted for 38% of total revenue associated with the school, while the parish subsidy represented 17% of parish offertory income.</a:t>
            </a:r>
          </a:p>
          <a:p>
            <a:r>
              <a:rPr lang="en-US" sz="1200" dirty="0"/>
              <a:t>This means that when a family chooses St. Mary Magdalen, they are not carrying the entire cost of their child's education alone. </a:t>
            </a:r>
            <a:r>
              <a:rPr lang="en-US" sz="1200" b="1" dirty="0"/>
              <a:t>The parish community joins them in that investment.</a:t>
            </a:r>
            <a:endParaRPr lang="en-US" sz="1200" dirty="0"/>
          </a:p>
          <a:p>
            <a:r>
              <a:rPr lang="en-US" sz="1200" dirty="0"/>
              <a:t>For families who are new to St. Mary Magdalen, we warmly invite you to become part of this parish community. Your participation in parish life, worship, and stewardship helps strengthen the school and ensures that Catholic education remains a vital ministry for future generations.</a:t>
            </a:r>
          </a:p>
          <a:p>
            <a:endParaRPr lang="en-US" sz="600" dirty="0"/>
          </a:p>
        </p:txBody>
      </p:sp>
    </p:spTree>
    <p:extLst>
      <p:ext uri="{BB962C8B-B14F-4D97-AF65-F5344CB8AC3E}">
        <p14:creationId xmlns:p14="http://schemas.microsoft.com/office/powerpoint/2010/main" val="45447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19A38A-D7EC-5626-5EA9-9AF5FB7F9DCF}"/>
              </a:ext>
            </a:extLst>
          </p:cNvPr>
          <p:cNvSpPr>
            <a:spLocks noGrp="1"/>
          </p:cNvSpPr>
          <p:nvPr>
            <p:ph type="title"/>
          </p:nvPr>
        </p:nvSpPr>
        <p:spPr>
          <a:xfrm>
            <a:off x="838200" y="365125"/>
            <a:ext cx="10515600" cy="1325563"/>
          </a:xfrm>
        </p:spPr>
        <p:txBody>
          <a:bodyPr>
            <a:normAutofit/>
          </a:bodyPr>
          <a:lstStyle/>
          <a:p>
            <a:pPr algn="ctr"/>
            <a:r>
              <a:rPr lang="en-US" sz="5400" dirty="0"/>
              <a:t>Budget and Fundraising Continued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CCCA07D-FB12-0BA2-1725-33669D7F3F5B}"/>
              </a:ext>
            </a:extLst>
          </p:cNvPr>
          <p:cNvSpPr>
            <a:spLocks noGrp="1"/>
          </p:cNvSpPr>
          <p:nvPr>
            <p:ph idx="1"/>
          </p:nvPr>
        </p:nvSpPr>
        <p:spPr>
          <a:xfrm>
            <a:off x="838200" y="1929384"/>
            <a:ext cx="10515600" cy="4251960"/>
          </a:xfrm>
        </p:spPr>
        <p:txBody>
          <a:bodyPr>
            <a:normAutofit/>
          </a:bodyPr>
          <a:lstStyle/>
          <a:p>
            <a:r>
              <a:rPr lang="en-US" sz="1050" b="1" dirty="0"/>
              <a:t>Financial Aid and Tuition Assistance</a:t>
            </a:r>
          </a:p>
          <a:p>
            <a:r>
              <a:rPr lang="en-US" sz="1050" dirty="0"/>
              <a:t>We understand that every family's financial circumstances are different. </a:t>
            </a:r>
            <a:r>
              <a:rPr lang="en-US" sz="1050" b="1" dirty="0"/>
              <a:t>We do not want finances to be the reason a family does not explore a St. Mary Magdalen education.</a:t>
            </a:r>
            <a:endParaRPr lang="en-US" sz="1050" dirty="0"/>
          </a:p>
          <a:p>
            <a:r>
              <a:rPr lang="en-US" sz="1050" dirty="0"/>
              <a:t>Families who need assistance are encouraged to inquire about available </a:t>
            </a:r>
            <a:r>
              <a:rPr lang="en-US" sz="1050" b="1" dirty="0"/>
              <a:t>tuition assistance and financial-aid opportunities</a:t>
            </a:r>
            <a:r>
              <a:rPr lang="en-US" sz="1050" dirty="0"/>
              <a:t>. Assistance is based on financial need and the resources available each year. Families should contact the school office for current information regarding the application process, deadlines, and available programs.</a:t>
            </a:r>
          </a:p>
          <a:p>
            <a:r>
              <a:rPr lang="en-US" sz="1050" dirty="0"/>
              <a:t>Financial assistance is made possible through a combination of school and parish resources, charitable giving, and other sources of support. The Archdiocese of Seattle also provides opportunities for Catholic school families through organizations and programs designed to support Catholic education – Fulcrum Foundation.</a:t>
            </a:r>
          </a:p>
          <a:p>
            <a:r>
              <a:rPr lang="en-US" sz="1050" b="1" dirty="0"/>
              <a:t>Fundraising and Giving</a:t>
            </a:r>
          </a:p>
          <a:p>
            <a:r>
              <a:rPr lang="en-US" sz="1050" dirty="0"/>
              <a:t>Tuition alone cannot provide everything we want for our students. </a:t>
            </a:r>
            <a:r>
              <a:rPr lang="en-US" sz="1050" b="1" dirty="0"/>
              <a:t>Fundraising and charitable giving help us provide opportunities and resources beyond what tuition can support.</a:t>
            </a:r>
            <a:endParaRPr lang="en-US" sz="1050" dirty="0"/>
          </a:p>
          <a:p>
            <a:r>
              <a:rPr lang="en-US" sz="1050" dirty="0"/>
              <a:t>Throughout the year, families are invited to participate in school fundraising efforts. These activities help strengthen our programs, provide additional resources for students, and build the sense of community that makes St. Mary Magdalen special.</a:t>
            </a:r>
          </a:p>
          <a:p>
            <a:r>
              <a:rPr lang="en-US" sz="1050" dirty="0"/>
              <a:t>We recognize that families contribute in different ways. Some give financially, while others give their </a:t>
            </a:r>
            <a:r>
              <a:rPr lang="en-US" sz="1050" b="1" dirty="0"/>
              <a:t>time, talents, and service</a:t>
            </a:r>
            <a:r>
              <a:rPr lang="en-US" sz="1050" dirty="0"/>
              <a:t>. Every contribution helps.</a:t>
            </a:r>
          </a:p>
          <a:p>
            <a:r>
              <a:rPr lang="en-US" sz="1050" b="1" dirty="0"/>
              <a:t>A Shared Investment</a:t>
            </a:r>
          </a:p>
          <a:p>
            <a:r>
              <a:rPr lang="en-US" sz="1050" dirty="0"/>
              <a:t>When you choose St. Mary Magdalen Catholic School, you are joining something larger than a school. You are becoming part of a community where </a:t>
            </a:r>
            <a:r>
              <a:rPr lang="en-US" sz="1050" b="1" dirty="0"/>
              <a:t>families, teachers, parishioners, and students share responsibility for creating a vibrant Catholic learning environment.</a:t>
            </a:r>
            <a:endParaRPr lang="en-US" sz="1050" dirty="0"/>
          </a:p>
          <a:p>
            <a:r>
              <a:rPr lang="en-US" sz="1050" dirty="0"/>
              <a:t>Your tuition is an important part of that partnership. The parish's financial support is another. Financial aid, fundraising, and the generosity of our community help complete the picture.</a:t>
            </a:r>
          </a:p>
          <a:p>
            <a:r>
              <a:rPr lang="en-US" sz="1050" b="1" dirty="0"/>
              <a:t>Together, we make it possible for children to receive an excellent education rooted in faith, develop their God-given gifts, and grow into young people who know they are loved by God and called to serve others.</a:t>
            </a:r>
            <a:endParaRPr lang="en-US" sz="1050" dirty="0"/>
          </a:p>
          <a:p>
            <a:endParaRPr lang="en-US" sz="1000" dirty="0"/>
          </a:p>
        </p:txBody>
      </p:sp>
    </p:spTree>
    <p:extLst>
      <p:ext uri="{BB962C8B-B14F-4D97-AF65-F5344CB8AC3E}">
        <p14:creationId xmlns:p14="http://schemas.microsoft.com/office/powerpoint/2010/main" val="278470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8A0AD0-DBF8-0400-4385-69664F534195}"/>
              </a:ext>
            </a:extLst>
          </p:cNvPr>
          <p:cNvSpPr>
            <a:spLocks noGrp="1"/>
          </p:cNvSpPr>
          <p:nvPr>
            <p:ph type="title"/>
          </p:nvPr>
        </p:nvSpPr>
        <p:spPr>
          <a:xfrm>
            <a:off x="638881" y="4501453"/>
            <a:ext cx="10909640" cy="1065836"/>
          </a:xfrm>
        </p:spPr>
        <p:txBody>
          <a:bodyPr vert="horz" lIns="91440" tIns="45720" rIns="91440" bIns="45720" rtlCol="0" anchor="ctr">
            <a:normAutofit/>
          </a:bodyPr>
          <a:lstStyle/>
          <a:p>
            <a:r>
              <a:rPr lang="en-US" sz="3100" dirty="0"/>
              <a:t>     Fundraising Events – only TWO!! Your Generosity is appreciated</a:t>
            </a:r>
            <a:br>
              <a:rPr lang="en-US" sz="3100" dirty="0"/>
            </a:br>
            <a:r>
              <a:rPr lang="en-US" sz="3100" dirty="0"/>
              <a:t>   </a:t>
            </a:r>
            <a:r>
              <a:rPr lang="en-US" sz="1800" b="1" dirty="0">
                <a:solidFill>
                  <a:srgbClr val="FF0000"/>
                </a:solidFill>
              </a:rPr>
              <a:t>Fun Run September 18</a:t>
            </a:r>
            <a:r>
              <a:rPr lang="en-US" sz="1800" b="1" baseline="30000" dirty="0">
                <a:solidFill>
                  <a:srgbClr val="FF0000"/>
                </a:solidFill>
              </a:rPr>
              <a:t>th</a:t>
            </a:r>
            <a:r>
              <a:rPr lang="en-US" sz="1800" b="1" dirty="0">
                <a:solidFill>
                  <a:srgbClr val="FF0000"/>
                </a:solidFill>
              </a:rPr>
              <a:t> – Goal $70,000.00                                  Auction February 20</a:t>
            </a:r>
            <a:r>
              <a:rPr lang="en-US" sz="1800" b="1" baseline="30000" dirty="0">
                <a:solidFill>
                  <a:srgbClr val="FF0000"/>
                </a:solidFill>
              </a:rPr>
              <a:t>th</a:t>
            </a:r>
            <a:r>
              <a:rPr lang="en-US" sz="1800" b="1" dirty="0">
                <a:solidFill>
                  <a:srgbClr val="FF0000"/>
                </a:solidFill>
              </a:rPr>
              <a:t> , 2027 – Goal $125,000.00</a:t>
            </a:r>
          </a:p>
        </p:txBody>
      </p:sp>
      <p:pic>
        <p:nvPicPr>
          <p:cNvPr id="5" name="Content Placeholder 4">
            <a:extLst>
              <a:ext uri="{FF2B5EF4-FFF2-40B4-BE49-F238E27FC236}">
                <a16:creationId xmlns:a16="http://schemas.microsoft.com/office/drawing/2014/main" id="{E8313102-93CD-8D5E-5820-2CC57BF221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 y="527243"/>
            <a:ext cx="5614416" cy="3480938"/>
          </a:xfrm>
          <a:prstGeom prst="rect">
            <a:avLst/>
          </a:prstGeom>
        </p:spPr>
      </p:pic>
      <p:pic>
        <p:nvPicPr>
          <p:cNvPr id="7" name="Picture 6">
            <a:extLst>
              <a:ext uri="{FF2B5EF4-FFF2-40B4-BE49-F238E27FC236}">
                <a16:creationId xmlns:a16="http://schemas.microsoft.com/office/drawing/2014/main" id="{24528E86-C678-940A-9018-289AC4EFD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4496" y="688657"/>
            <a:ext cx="5614416" cy="3158109"/>
          </a:xfrm>
          <a:prstGeom prst="rect">
            <a:avLst/>
          </a:prstGeom>
        </p:spPr>
      </p:pic>
      <p:sp>
        <p:nvSpPr>
          <p:cNvPr id="1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9675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B3BB4-B6DA-DF98-C6A5-E87C26CE5449}"/>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0697AD-CD40-1C25-E0DA-B5DC4D8754A9}"/>
              </a:ext>
            </a:extLst>
          </p:cNvPr>
          <p:cNvSpPr>
            <a:spLocks noGrp="1"/>
          </p:cNvSpPr>
          <p:nvPr>
            <p:ph type="title"/>
          </p:nvPr>
        </p:nvSpPr>
        <p:spPr>
          <a:xfrm>
            <a:off x="838200" y="365125"/>
            <a:ext cx="10515600" cy="1325563"/>
          </a:xfrm>
        </p:spPr>
        <p:txBody>
          <a:bodyPr>
            <a:normAutofit/>
          </a:bodyPr>
          <a:lstStyle/>
          <a:p>
            <a:r>
              <a:rPr lang="en-US" dirty="0"/>
              <a:t>Parents Club</a:t>
            </a:r>
            <a:endParaRPr lang="en-US"/>
          </a:p>
        </p:txBody>
      </p:sp>
      <p:graphicFrame>
        <p:nvGraphicFramePr>
          <p:cNvPr id="5" name="Content Placeholder 2">
            <a:extLst>
              <a:ext uri="{FF2B5EF4-FFF2-40B4-BE49-F238E27FC236}">
                <a16:creationId xmlns:a16="http://schemas.microsoft.com/office/drawing/2014/main" id="{4FCF24E4-3D83-EE28-B008-A3902B933CB7}"/>
              </a:ext>
            </a:extLst>
          </p:cNvPr>
          <p:cNvGraphicFramePr>
            <a:graphicFrameLocks noGrp="1"/>
          </p:cNvGraphicFramePr>
          <p:nvPr>
            <p:ph idx="1"/>
            <p:extLst>
              <p:ext uri="{D42A27DB-BD31-4B8C-83A1-F6EECF244321}">
                <p14:modId xmlns:p14="http://schemas.microsoft.com/office/powerpoint/2010/main" val="27623672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0543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18868</TotalTime>
  <Words>1221</Words>
  <Application>Microsoft Office PowerPoint</Application>
  <PresentationFormat>Widescreen</PresentationFormat>
  <Paragraphs>78</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Welcome to our New Family Orientation Fall 2026</vt:lpstr>
      <vt:lpstr>St. Mary Magdalen Catholic School Mission Statement </vt:lpstr>
      <vt:lpstr>Introductions</vt:lpstr>
      <vt:lpstr>Need to Know</vt:lpstr>
      <vt:lpstr>Budget and Fundraising</vt:lpstr>
      <vt:lpstr>Budget and Fundraising Continued</vt:lpstr>
      <vt:lpstr>     Fundraising Events – only TWO!! Your Generosity is appreciated    Fun Run September 18th – Goal $70,000.00                                  Auction February 20th , 2027 – Goal $125,000.00</vt:lpstr>
      <vt:lpstr>Parents Club</vt:lpstr>
      <vt:lpstr>PowerPoint Presentation</vt:lpstr>
      <vt:lpstr>PowerPoint Presentation</vt:lpstr>
      <vt:lpstr>PowerPoint Presentation</vt:lpstr>
      <vt:lpstr>     Thank you!  Welcome to SMM! Go Irish!!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OCS Policy Revisions</dc:title>
  <dc:creator>Bernadine Mahar</dc:creator>
  <cp:lastModifiedBy>Bernadine Mahar</cp:lastModifiedBy>
  <cp:revision>14</cp:revision>
  <dcterms:created xsi:type="dcterms:W3CDTF">2023-08-17T22:24:19Z</dcterms:created>
  <dcterms:modified xsi:type="dcterms:W3CDTF">2026-08-20T15:37:35Z</dcterms:modified>
</cp:coreProperties>
</file>